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412" r:id="rId3"/>
    <p:sldId id="413" r:id="rId4"/>
    <p:sldId id="414" r:id="rId5"/>
    <p:sldId id="404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BC7A-16FA-4E1D-BC82-841181A16F69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6148-C385-475B-B4C8-2F7FAB30C1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72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34833-ECAC-4EB9-9418-49B00A0E6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A63F14-F4ED-4EA5-B3BB-80CAFADEE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6A7E24-B1E1-43E9-8DB2-6A4848F5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E321A-EA00-4108-818E-B9DDDF45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47DF28-340C-4309-9D40-0165E4AD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17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64272-794D-4AE6-B13E-E699B38F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7810AC-83D5-40C2-ACF8-9C02CCDDB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DD815B-3AA7-430A-B83C-64605C1D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11031-1929-421F-A979-0F777C6F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3B9E-571C-49C7-A28C-FBDFF145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23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C1903-89C8-463A-A636-CB7A88996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327317-D5D0-447E-8C65-C8C3D459C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8FF29-0C29-4870-A3F0-FECE4CFF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D08EDC-26EB-49DA-8482-AFEA47E1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79C7C-612B-4835-A7A8-5E7CE238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83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DB36E-49E5-4B66-BBD1-A45DEB97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F63D8-62CF-4CC6-9530-CE348445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B2963-D9F3-4297-A235-26881691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544E79-137B-4B4B-B202-F66EE330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A00D3-2265-41C4-9646-0ED8427F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22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EDAF1-35FD-4CC2-87DD-65A103CA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AF6DE7-14AF-40D1-865B-9DF9AD070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253911-C1F1-418D-9774-D11D3DC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32D09-52A9-4612-89AA-4CEADA32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3AA-BFDE-49EE-83FA-B5A6E155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94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A9668-8EB2-4902-B041-0CACAE8E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30788-E62B-4E4B-8696-8029AEFA2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EAB22-A79C-460D-9093-D9DFFD11B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B29EFD-6598-4722-BBF4-C33EB07D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8BE0E6-2F40-4A7A-BAF2-03923BFF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4E8C7-6B67-4132-B9E7-E341AC81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63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9AD81-594B-4D97-9D2F-63734AB0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26EC8A-DE99-42CB-A94B-C0111981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C84368-E9E3-4066-A859-F7533B93E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394F68-7F3D-4A84-9D42-54656F433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38511C-7429-433D-9133-140E9F39F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201695-7713-4387-81A0-8F801DAC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94D312-8E3D-431E-8B66-F38988F3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734DDE-DA08-4F98-BC85-B8231840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23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9D4B5-263E-4036-9ADC-673C1255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23D290-C7A4-40CC-BC4C-606DC232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3379BB-31B0-43E1-A89B-A25208F4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B9FAB6-A239-4A78-9EC0-F5A86F14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73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0E95B1-D895-4484-954B-FB4181D3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C8BED5-B46B-4422-88C1-95EED59C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C17CBD-588D-49D0-AFAB-1BF6994D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9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59387-5024-45C8-9A48-D6071A89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6CADD-CBBD-44FB-9CAF-A6144BDE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3D0C35-5AB5-41E6-B5AC-C299DEF69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782B5C-5A1F-4AB5-B51B-26871FB2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A494DC-4774-4550-8A71-E3D0402C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B74483-C855-436D-8FCE-498A8D85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8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70DA7-268E-4AEE-B709-F4FD5120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947C8C-4C12-4DF2-A1AD-64DD40DE9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A8B851-871E-4CA7-8595-7BF910F52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3553F1-861E-403F-A327-7AA441E4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5B912B-7CC8-4E05-8F87-0CAABA21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96DFD0-7491-4E38-92B4-E05BCBD0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10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47B99C-0191-420B-886F-C4DBA47F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488E5D-758F-4D8A-AF4F-579F6E00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0AC6C-B88E-4FEA-9A6D-E1E06466C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1AF0-C1C9-4C5A-BF08-580AE7F2EBE2}" type="datetimeFigureOut">
              <a:rPr lang="es-ES" smtClean="0"/>
              <a:t>16/03/2024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EF4F1-A991-4F82-A2CF-A7A56CDB6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48621-9A89-4976-9E78-686C47FC5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1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9615495-E625-8A47-B673-B12E75DC09DD}"/>
              </a:ext>
            </a:extLst>
          </p:cNvPr>
          <p:cNvSpPr/>
          <p:nvPr/>
        </p:nvSpPr>
        <p:spPr>
          <a:xfrm>
            <a:off x="-13910" y="0"/>
            <a:ext cx="12204073" cy="4698094"/>
          </a:xfrm>
          <a:prstGeom prst="rect">
            <a:avLst/>
          </a:prstGeom>
          <a:solidFill>
            <a:srgbClr val="94A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prstClr val="black"/>
                </a:solidFill>
                <a:latin typeface="Montserrat" pitchFamily="2" charset="77"/>
              </a:rPr>
              <a:t>Congreso Nacional de Profesores  Cadiz 16, 17 de marzo de 2024</a:t>
            </a:r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E04026-0ED3-9446-934F-3FA119E3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911" y="1"/>
            <a:ext cx="1326895" cy="17459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11CF41-343E-4037-AFA3-DC467624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8" y="4952188"/>
            <a:ext cx="1137715" cy="146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467477-6A31-4CCE-8C9B-228E8AFE2018}"/>
              </a:ext>
            </a:extLst>
          </p:cNvPr>
          <p:cNvSpPr txBox="1"/>
          <p:nvPr/>
        </p:nvSpPr>
        <p:spPr>
          <a:xfrm>
            <a:off x="2194078" y="5955244"/>
            <a:ext cx="53217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6" dirty="0">
                <a:latin typeface="Montserrat Light" panose="00000400000000000000" pitchFamily="2" charset="0"/>
              </a:rPr>
              <a:t>D. VICENTE CARRATALA DEVAL</a:t>
            </a:r>
          </a:p>
          <a:p>
            <a:r>
              <a:rPr lang="es-ES" sz="1250" dirty="0">
                <a:latin typeface="Montserrat Light" panose="00000400000000000000" pitchFamily="2" charset="0"/>
              </a:rPr>
              <a:t>DIRECTOR ESCUELA FEDERATIVA NACIONAL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23" y="4937858"/>
            <a:ext cx="1368336" cy="1437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467477-6A31-4CCE-8C9B-228E8AFE2018}"/>
              </a:ext>
            </a:extLst>
          </p:cNvPr>
          <p:cNvSpPr txBox="1"/>
          <p:nvPr/>
        </p:nvSpPr>
        <p:spPr>
          <a:xfrm>
            <a:off x="6548750" y="5955244"/>
            <a:ext cx="53217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6" dirty="0">
                <a:latin typeface="Montserrat Light" panose="00000400000000000000" pitchFamily="2" charset="0"/>
              </a:rPr>
              <a:t>D. JOSÉ ÁNGEL HIERRO JARNE</a:t>
            </a:r>
          </a:p>
          <a:p>
            <a:r>
              <a:rPr lang="es-ES" sz="1250" dirty="0">
                <a:latin typeface="Montserrat Light" panose="00000400000000000000" pitchFamily="2" charset="0"/>
              </a:rPr>
              <a:t>DIRECTOR ESCUELA FEDERATIVA NACIONAL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0EA61C9-1E3E-1E8E-9827-A4374F6A2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7" y="-1"/>
            <a:ext cx="3310027" cy="46873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F18BCE-54CB-8C66-EFEA-5742E8F96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73" y="157999"/>
            <a:ext cx="1920305" cy="18587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2E12F2-8640-A15C-99BD-99F018C28E89}"/>
              </a:ext>
            </a:extLst>
          </p:cNvPr>
          <p:cNvSpPr txBox="1"/>
          <p:nvPr/>
        </p:nvSpPr>
        <p:spPr>
          <a:xfrm rot="10800000" flipV="1">
            <a:off x="34306" y="3623147"/>
            <a:ext cx="317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1736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846" y="587361"/>
            <a:ext cx="704507" cy="681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7836" y="493697"/>
            <a:ext cx="5001516" cy="671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142188" y="685029"/>
            <a:ext cx="6576481" cy="456872"/>
          </a:xfrm>
          <a:prstGeom prst="rect">
            <a:avLst/>
          </a:prstGeom>
        </p:spPr>
        <p:txBody>
          <a:bodyPr vert="horz" lIns="95146" tIns="47573" rIns="95146" bIns="47573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1595">
              <a:defRPr/>
            </a:pPr>
            <a:r>
              <a:rPr lang="es-ES" sz="2000" b="1" dirty="0">
                <a:solidFill>
                  <a:prstClr val="black"/>
                </a:solidFill>
                <a:latin typeface="Montserrat Light"/>
              </a:rPr>
              <a:t>ESCUELA  FEDERATIVA NACIONAL</a:t>
            </a:r>
            <a:endParaRPr lang="es-ES" sz="2000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5AAE14-408A-47DE-B510-CCC5C3C2C6D6}"/>
              </a:ext>
            </a:extLst>
          </p:cNvPr>
          <p:cNvSpPr/>
          <p:nvPr/>
        </p:nvSpPr>
        <p:spPr>
          <a:xfrm>
            <a:off x="-522" y="1295800"/>
            <a:ext cx="12193043" cy="87531"/>
          </a:xfrm>
          <a:prstGeom prst="rect">
            <a:avLst/>
          </a:prstGeom>
          <a:solidFill>
            <a:srgbClr val="94A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75797"/>
            <a:endParaRPr lang="es-ES" sz="1875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10 CuadroTexto"/>
          <p:cNvSpPr txBox="1"/>
          <p:nvPr/>
        </p:nvSpPr>
        <p:spPr>
          <a:xfrm>
            <a:off x="5025958" y="697021"/>
            <a:ext cx="6208888" cy="369332"/>
          </a:xfrm>
          <a:prstGeom prst="rect">
            <a:avLst/>
          </a:prstGeom>
          <a:solidFill>
            <a:srgbClr val="779B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3917">
              <a:defRPr/>
            </a:pPr>
            <a:r>
              <a:rPr lang="es-ES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 MESA TRABAJO FORMACIÓN</a:t>
            </a:r>
            <a:r>
              <a:rPr lang="es-ES_trad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32831BD-8B59-49B9-9D98-4DFC5FCBA9A1}"/>
              </a:ext>
            </a:extLst>
          </p:cNvPr>
          <p:cNvSpPr txBox="1">
            <a:spLocks/>
          </p:cNvSpPr>
          <p:nvPr/>
        </p:nvSpPr>
        <p:spPr>
          <a:xfrm>
            <a:off x="544055" y="298069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>
                <a:solidFill>
                  <a:prstClr val="black"/>
                </a:solidFill>
                <a:latin typeface="Montserrat" pitchFamily="2" charset="77"/>
              </a:rPr>
              <a:t>CONGRESO NACIONAL DE PROFESORES CÁDIZ 16 Y 17 MARZO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87DC1B-986E-E029-CE3C-F33967925E16}"/>
              </a:ext>
            </a:extLst>
          </p:cNvPr>
          <p:cNvSpPr txBox="1"/>
          <p:nvPr/>
        </p:nvSpPr>
        <p:spPr>
          <a:xfrm>
            <a:off x="320209" y="1801305"/>
            <a:ext cx="111657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i="1" dirty="0"/>
              <a:t>Formación permanente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Consolidar el congreso de  profesores de forma anual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Congresos específicos de los temas de interés: Rendimiento- Formación-  Judo Master-investigación, etc.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Reunión sistemática directores de escuelas federativas, al menos dos veces al año, de forma presencial y telemática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Cursos de formación para pase de grado. Seguir los bloques y el número de horas por curso establecidos por la </a:t>
            </a:r>
            <a:r>
              <a:rPr lang="es-ES" dirty="0" err="1"/>
              <a:t>RFEJyDA</a:t>
            </a:r>
            <a:r>
              <a:rPr lang="es-E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El nivel del profesorado de los cursos de formación permanente deberá ser, al menos, dos grados por encima del curso a impartir.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FA7FC-9A1E-1D3B-8C6E-ACBD00F4E8E3}"/>
              </a:ext>
            </a:extLst>
          </p:cNvPr>
          <p:cNvSpPr txBox="1"/>
          <p:nvPr/>
        </p:nvSpPr>
        <p:spPr>
          <a:xfrm>
            <a:off x="421325" y="4418645"/>
            <a:ext cx="11165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i="1" dirty="0"/>
              <a:t>Pase de grado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Unificar criterios de los procesos de evaluación para los exámenes de pase de grado. Contenidos, hoja de examen, procedimientos, etc. Homogeneidad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Elevar el nivel de exigencia para el pase de grado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Exigencia de las licencias necesarias establecidas para cada pase de grado.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Establecer el procedimiento para el pase de grado de personas con discapacidad. Pase de grado por proyectos. </a:t>
            </a:r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9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846" y="587361"/>
            <a:ext cx="704507" cy="681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7836" y="493697"/>
            <a:ext cx="5001516" cy="671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142188" y="685029"/>
            <a:ext cx="6576481" cy="456872"/>
          </a:xfrm>
          <a:prstGeom prst="rect">
            <a:avLst/>
          </a:prstGeom>
        </p:spPr>
        <p:txBody>
          <a:bodyPr vert="horz" lIns="95146" tIns="47573" rIns="95146" bIns="47573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1595">
              <a:defRPr/>
            </a:pPr>
            <a:r>
              <a:rPr lang="es-ES" sz="2000" b="1" dirty="0">
                <a:solidFill>
                  <a:prstClr val="black"/>
                </a:solidFill>
                <a:latin typeface="Montserrat Light"/>
              </a:rPr>
              <a:t>ESCUELA  FEDERATIVA NACIONAL</a:t>
            </a:r>
            <a:endParaRPr lang="es-ES" sz="2000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5AAE14-408A-47DE-B510-CCC5C3C2C6D6}"/>
              </a:ext>
            </a:extLst>
          </p:cNvPr>
          <p:cNvSpPr/>
          <p:nvPr/>
        </p:nvSpPr>
        <p:spPr>
          <a:xfrm>
            <a:off x="-522" y="1295800"/>
            <a:ext cx="12193043" cy="87531"/>
          </a:xfrm>
          <a:prstGeom prst="rect">
            <a:avLst/>
          </a:prstGeom>
          <a:solidFill>
            <a:srgbClr val="94A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75797"/>
            <a:endParaRPr lang="es-ES" sz="1875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10 CuadroTexto"/>
          <p:cNvSpPr txBox="1"/>
          <p:nvPr/>
        </p:nvSpPr>
        <p:spPr>
          <a:xfrm>
            <a:off x="5025958" y="697021"/>
            <a:ext cx="6208888" cy="369332"/>
          </a:xfrm>
          <a:prstGeom prst="rect">
            <a:avLst/>
          </a:prstGeom>
          <a:solidFill>
            <a:srgbClr val="779B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3917">
              <a:defRPr/>
            </a:pPr>
            <a:r>
              <a:rPr lang="es-ES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 MESA TRABAJO FORMACIÓN</a:t>
            </a:r>
            <a:r>
              <a:rPr lang="es-ES_trad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32831BD-8B59-49B9-9D98-4DFC5FCBA9A1}"/>
              </a:ext>
            </a:extLst>
          </p:cNvPr>
          <p:cNvSpPr txBox="1">
            <a:spLocks/>
          </p:cNvSpPr>
          <p:nvPr/>
        </p:nvSpPr>
        <p:spPr>
          <a:xfrm>
            <a:off x="544055" y="298069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>
                <a:solidFill>
                  <a:prstClr val="black"/>
                </a:solidFill>
                <a:latin typeface="Montserrat" pitchFamily="2" charset="77"/>
              </a:rPr>
              <a:t>CONGRESO NACIONAL DE PROFESORES CÁDIZ 16 Y 17 MARZO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87DC1B-986E-E029-CE3C-F33967925E16}"/>
              </a:ext>
            </a:extLst>
          </p:cNvPr>
          <p:cNvSpPr txBox="1"/>
          <p:nvPr/>
        </p:nvSpPr>
        <p:spPr>
          <a:xfrm>
            <a:off x="421325" y="2004239"/>
            <a:ext cx="11165774" cy="398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Reordenar la estructura y contendidos de los reciclajes para tribunales grado. </a:t>
            </a:r>
            <a:r>
              <a:rPr lang="es-ES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kumimoji="0" lang="es-E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eciclaje</a:t>
            </a: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en función del grado. </a:t>
            </a:r>
          </a:p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Reciclaje para los Maestros con grado de 3 DAN, que capacitarán para formar parte de los tribunales de examen de grado de 1º DAN.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Reciclaje para los Maestros con grado de 4 DAN, que capacitarán para impartir cursos de formación y formar parte de los tribunales de examen de grado de 1º y 2º   DAN.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Reciclaje para los Maestros con grado de 5 DAN, que capacitarán para impartir cursos de formación y formar parte de los tribunales de examen de grado de 3º y 4º DAN.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Reciclaje para los Maestros con grado de 6º DAN, que capacitarán para impartir cursos de formación y formar parte de los tribunales de examen de grado de 1º a 5º DAN, con especial atención a los grados de 4º y 5º Dan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Reciclaje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para los Maestros con grado de 7º y 8º DAN, que capacitarán para impartir cursos de formación y formar parte de los tribunales de examen de grado de 1º a 7º DAN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dirty="0"/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00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846" y="587361"/>
            <a:ext cx="704507" cy="681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7836" y="493697"/>
            <a:ext cx="5001516" cy="671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142188" y="685029"/>
            <a:ext cx="6576481" cy="456872"/>
          </a:xfrm>
          <a:prstGeom prst="rect">
            <a:avLst/>
          </a:prstGeom>
        </p:spPr>
        <p:txBody>
          <a:bodyPr vert="horz" lIns="95146" tIns="47573" rIns="95146" bIns="47573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1595">
              <a:defRPr/>
            </a:pPr>
            <a:r>
              <a:rPr lang="es-ES" sz="2000" b="1" dirty="0">
                <a:solidFill>
                  <a:prstClr val="black"/>
                </a:solidFill>
                <a:latin typeface="Montserrat Light"/>
              </a:rPr>
              <a:t>ESCUELA  FEDERATIVA NACIONAL</a:t>
            </a:r>
            <a:endParaRPr lang="es-ES" sz="2000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5AAE14-408A-47DE-B510-CCC5C3C2C6D6}"/>
              </a:ext>
            </a:extLst>
          </p:cNvPr>
          <p:cNvSpPr/>
          <p:nvPr/>
        </p:nvSpPr>
        <p:spPr>
          <a:xfrm>
            <a:off x="-522" y="1295800"/>
            <a:ext cx="12193043" cy="87531"/>
          </a:xfrm>
          <a:prstGeom prst="rect">
            <a:avLst/>
          </a:prstGeom>
          <a:solidFill>
            <a:srgbClr val="94A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75797"/>
            <a:endParaRPr lang="es-ES" sz="1875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10 CuadroTexto"/>
          <p:cNvSpPr txBox="1"/>
          <p:nvPr/>
        </p:nvSpPr>
        <p:spPr>
          <a:xfrm>
            <a:off x="5025958" y="697021"/>
            <a:ext cx="6208888" cy="369332"/>
          </a:xfrm>
          <a:prstGeom prst="rect">
            <a:avLst/>
          </a:prstGeom>
          <a:solidFill>
            <a:srgbClr val="779B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3917">
              <a:defRPr/>
            </a:pPr>
            <a:r>
              <a:rPr lang="es-ES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 MESA TRABAJO FORMACIÓN</a:t>
            </a:r>
            <a:r>
              <a:rPr lang="es-ES_trad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32831BD-8B59-49B9-9D98-4DFC5FCBA9A1}"/>
              </a:ext>
            </a:extLst>
          </p:cNvPr>
          <p:cNvSpPr txBox="1">
            <a:spLocks/>
          </p:cNvSpPr>
          <p:nvPr/>
        </p:nvSpPr>
        <p:spPr>
          <a:xfrm>
            <a:off x="544055" y="298069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>
                <a:solidFill>
                  <a:prstClr val="black"/>
                </a:solidFill>
                <a:latin typeface="Montserrat" pitchFamily="2" charset="77"/>
              </a:rPr>
              <a:t>CONGRESO NACIONAL DE PROFESORES CÁDIZ 16 Y 17 MARZO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87DC1B-986E-E029-CE3C-F33967925E16}"/>
              </a:ext>
            </a:extLst>
          </p:cNvPr>
          <p:cNvSpPr txBox="1"/>
          <p:nvPr/>
        </p:nvSpPr>
        <p:spPr>
          <a:xfrm>
            <a:off x="421325" y="1612778"/>
            <a:ext cx="11165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Titulaciones deportivas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Conveniencia de crear el centro de formación de la </a:t>
            </a:r>
            <a:r>
              <a:rPr lang="es-ES" dirty="0" err="1"/>
              <a:t>RFEJyDA</a:t>
            </a:r>
            <a:r>
              <a:rPr lang="es-ES" dirty="0"/>
              <a:t>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Establecer los procedimientos adecuados para la puesta en común y coordinación de los centros de formación de las federaciones autonómicas.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Ser capaces de estructurar la formación permanente de forma transversal para que puedan formar parte de los contenidos de los cursos de formación.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Estudiar modelos mixtos de formación. Formación reglada en el técnico deportivo  y formación federativa para el título de Maestro Entrenador Nacional.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Necesidad de abordar el desarrollo de los contenidos de cada una de las materias del plan formativo de los cursos de técnico deportivo y técnico deportivo superior.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53B0D4-104D-B943-2834-41C3D8E5E2E7}"/>
              </a:ext>
            </a:extLst>
          </p:cNvPr>
          <p:cNvSpPr txBox="1"/>
          <p:nvPr/>
        </p:nvSpPr>
        <p:spPr>
          <a:xfrm>
            <a:off x="421325" y="4475100"/>
            <a:ext cx="11165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Otros </a:t>
            </a:r>
          </a:p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s-E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Coordinación administrativa</a:t>
            </a:r>
          </a:p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 soluciones a las diferentes estructuras de asociaciones y clubes con varias sedes y profesores</a:t>
            </a:r>
          </a:p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s-E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Sol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uciones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para clubes dependientes de otro Maestro por carecer de la </a:t>
            </a:r>
            <a:r>
              <a:rPr lang="es-ES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titulación exigida. </a:t>
            </a:r>
          </a:p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endParaRPr kumimoji="0" lang="es-ES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0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9615495-E625-8A47-B673-B12E75DC09DD}"/>
              </a:ext>
            </a:extLst>
          </p:cNvPr>
          <p:cNvSpPr/>
          <p:nvPr/>
        </p:nvSpPr>
        <p:spPr>
          <a:xfrm>
            <a:off x="-13910" y="0"/>
            <a:ext cx="12204073" cy="4698094"/>
          </a:xfrm>
          <a:prstGeom prst="rect">
            <a:avLst/>
          </a:prstGeom>
          <a:solidFill>
            <a:srgbClr val="94A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4800" b="1" dirty="0">
              <a:solidFill>
                <a:prstClr val="black"/>
              </a:solidFill>
              <a:latin typeface="Montserrat" pitchFamily="2" charset="77"/>
            </a:endParaRPr>
          </a:p>
          <a:p>
            <a:endParaRPr lang="es-ES" sz="4800" b="1" dirty="0">
              <a:solidFill>
                <a:prstClr val="black"/>
              </a:solidFill>
              <a:latin typeface="Montserrat" pitchFamily="2" charset="77"/>
            </a:endParaRPr>
          </a:p>
          <a:p>
            <a:r>
              <a:rPr lang="es-ES" sz="4800" b="1">
                <a:solidFill>
                  <a:prstClr val="black"/>
                </a:solidFill>
                <a:latin typeface="Montserrat" pitchFamily="2" charset="77"/>
              </a:rPr>
              <a:t>		MUCHAS </a:t>
            </a:r>
            <a:r>
              <a:rPr lang="es-ES" sz="4800" b="1" dirty="0">
                <a:solidFill>
                  <a:prstClr val="black"/>
                </a:solidFill>
                <a:latin typeface="Montserrat" pitchFamily="2" charset="77"/>
              </a:rPr>
              <a:t>GRACIAS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E04026-0ED3-9446-934F-3FA119E3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911" y="1"/>
            <a:ext cx="1326895" cy="17459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11CF41-343E-4037-AFA3-DC467624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8" y="4952188"/>
            <a:ext cx="1137715" cy="146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467477-6A31-4CCE-8C9B-228E8AFE2018}"/>
              </a:ext>
            </a:extLst>
          </p:cNvPr>
          <p:cNvSpPr txBox="1"/>
          <p:nvPr/>
        </p:nvSpPr>
        <p:spPr>
          <a:xfrm>
            <a:off x="2194078" y="5955244"/>
            <a:ext cx="53217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6" dirty="0">
                <a:latin typeface="Montserrat Light" panose="00000400000000000000" pitchFamily="2" charset="0"/>
              </a:rPr>
              <a:t>D. VICENTE CARRATALA DEVAL</a:t>
            </a:r>
          </a:p>
          <a:p>
            <a:r>
              <a:rPr lang="es-ES" sz="1250" dirty="0">
                <a:latin typeface="Montserrat Light" panose="00000400000000000000" pitchFamily="2" charset="0"/>
              </a:rPr>
              <a:t>DIRECTOR ESCUELA FEDERATIVA NACIONAL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23" y="4937858"/>
            <a:ext cx="1368336" cy="1437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467477-6A31-4CCE-8C9B-228E8AFE2018}"/>
              </a:ext>
            </a:extLst>
          </p:cNvPr>
          <p:cNvSpPr txBox="1"/>
          <p:nvPr/>
        </p:nvSpPr>
        <p:spPr>
          <a:xfrm>
            <a:off x="6548750" y="5955244"/>
            <a:ext cx="53217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6" dirty="0">
                <a:latin typeface="Montserrat Light" panose="00000400000000000000" pitchFamily="2" charset="0"/>
              </a:rPr>
              <a:t>D. JOSÉ ÁNGEL HIERRO JARNE</a:t>
            </a:r>
          </a:p>
          <a:p>
            <a:r>
              <a:rPr lang="es-ES" sz="1250" dirty="0">
                <a:latin typeface="Montserrat Light" panose="00000400000000000000" pitchFamily="2" charset="0"/>
              </a:rPr>
              <a:t>DIRECTOR ESCUELA FEDERATIVA NACIONAL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0EA61C9-1E3E-1E8E-9827-A4374F6A2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7" y="-1"/>
            <a:ext cx="3310027" cy="46873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F18BCE-54CB-8C66-EFEA-5742E8F96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73" y="157999"/>
            <a:ext cx="1920305" cy="18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596</Words>
  <Application>Microsoft Office PowerPoint</Application>
  <PresentationFormat>Panorámica</PresentationFormat>
  <Paragraphs>50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Light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lo</dc:creator>
  <cp:lastModifiedBy>Vicent Carratala Deval</cp:lastModifiedBy>
  <cp:revision>24</cp:revision>
  <dcterms:created xsi:type="dcterms:W3CDTF">2023-06-08T11:00:47Z</dcterms:created>
  <dcterms:modified xsi:type="dcterms:W3CDTF">2024-03-16T23:30:45Z</dcterms:modified>
</cp:coreProperties>
</file>