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0"/>
  </p:handoutMasterIdLst>
  <p:sldIdLst>
    <p:sldId id="256" r:id="rId2"/>
    <p:sldId id="281" r:id="rId3"/>
    <p:sldId id="282" r:id="rId4"/>
    <p:sldId id="285" r:id="rId5"/>
    <p:sldId id="283" r:id="rId6"/>
    <p:sldId id="284" r:id="rId7"/>
    <p:sldId id="286" r:id="rId8"/>
    <p:sldId id="287" r:id="rId9"/>
    <p:sldId id="264" r:id="rId10"/>
    <p:sldId id="266" r:id="rId11"/>
    <p:sldId id="273" r:id="rId12"/>
    <p:sldId id="278" r:id="rId13"/>
    <p:sldId id="270" r:id="rId14"/>
    <p:sldId id="271" r:id="rId15"/>
    <p:sldId id="272" r:id="rId16"/>
    <p:sldId id="277" r:id="rId17"/>
    <p:sldId id="267" r:id="rId18"/>
    <p:sldId id="276" r:id="rId19"/>
    <p:sldId id="258" r:id="rId20"/>
    <p:sldId id="268" r:id="rId21"/>
    <p:sldId id="274" r:id="rId22"/>
    <p:sldId id="279" r:id="rId23"/>
    <p:sldId id="259" r:id="rId24"/>
    <p:sldId id="260" r:id="rId25"/>
    <p:sldId id="269" r:id="rId26"/>
    <p:sldId id="275" r:id="rId27"/>
    <p:sldId id="280" r:id="rId28"/>
    <p:sldId id="435" r:id="rId2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01" autoAdjust="0"/>
    <p:restoredTop sz="94622"/>
  </p:normalViewPr>
  <p:slideViewPr>
    <p:cSldViewPr snapToGrid="0">
      <p:cViewPr varScale="1">
        <p:scale>
          <a:sx n="79" d="100"/>
          <a:sy n="79" d="100"/>
        </p:scale>
        <p:origin x="288" y="28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389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scar Dominguez Roncero" userId="37debabdc13098fc" providerId="LiveId" clId="{485A32AC-97D9-41CD-ACCE-96E44CCD8048}"/>
    <pc:docChg chg="undo custSel modSld modMainMaster">
      <pc:chgData name="Oscar Dominguez Roncero" userId="37debabdc13098fc" providerId="LiveId" clId="{485A32AC-97D9-41CD-ACCE-96E44CCD8048}" dt="2026-02-21T11:41:22.005" v="463" actId="20577"/>
      <pc:docMkLst>
        <pc:docMk/>
      </pc:docMkLst>
      <pc:sldChg chg="addSp delSp modSp mod setBg modClrScheme delDesignElem chgLayout">
        <pc:chgData name="Oscar Dominguez Roncero" userId="37debabdc13098fc" providerId="LiveId" clId="{485A32AC-97D9-41CD-ACCE-96E44CCD8048}" dt="2026-02-18T13:41:18.876" v="239" actId="1076"/>
        <pc:sldMkLst>
          <pc:docMk/>
          <pc:sldMk cId="1255209416" sldId="256"/>
        </pc:sldMkLst>
        <pc:spChg chg="mod ord">
          <ac:chgData name="Oscar Dominguez Roncero" userId="37debabdc13098fc" providerId="LiveId" clId="{485A32AC-97D9-41CD-ACCE-96E44CCD8048}" dt="2026-02-18T13:41:18.876" v="239" actId="1076"/>
          <ac:spMkLst>
            <pc:docMk/>
            <pc:sldMk cId="1255209416" sldId="256"/>
            <ac:spMk id="2" creationId="{67A4E270-6B53-1506-68AF-C23BF7FF57B9}"/>
          </ac:spMkLst>
        </pc:spChg>
        <pc:picChg chg="add del mod ord">
          <ac:chgData name="Oscar Dominguez Roncero" userId="37debabdc13098fc" providerId="LiveId" clId="{485A32AC-97D9-41CD-ACCE-96E44CCD8048}" dt="2026-02-18T13:41:13.434" v="238" actId="1076"/>
          <ac:picMkLst>
            <pc:docMk/>
            <pc:sldMk cId="1255209416" sldId="256"/>
            <ac:picMk id="6" creationId="{24C8E4F8-BC64-CABC-CA4F-9826CDA70A77}"/>
          </ac:picMkLst>
        </pc:picChg>
      </pc:sldChg>
      <pc:sldChg chg="addSp modSp mod setBg">
        <pc:chgData name="Oscar Dominguez Roncero" userId="37debabdc13098fc" providerId="LiveId" clId="{485A32AC-97D9-41CD-ACCE-96E44CCD8048}" dt="2026-02-20T19:19:48.510" v="448" actId="123"/>
        <pc:sldMkLst>
          <pc:docMk/>
          <pc:sldMk cId="339267602" sldId="258"/>
        </pc:sldMkLst>
        <pc:spChg chg="mod">
          <ac:chgData name="Oscar Dominguez Roncero" userId="37debabdc13098fc" providerId="LiveId" clId="{485A32AC-97D9-41CD-ACCE-96E44CCD8048}" dt="2026-02-20T19:19:48.510" v="448" actId="123"/>
          <ac:spMkLst>
            <pc:docMk/>
            <pc:sldMk cId="339267602" sldId="258"/>
            <ac:spMk id="3" creationId="{4056A1DE-B448-F5CC-8727-61D3D22AEA90}"/>
          </ac:spMkLst>
        </pc:spChg>
        <pc:picChg chg="add mod">
          <ac:chgData name="Oscar Dominguez Roncero" userId="37debabdc13098fc" providerId="LiveId" clId="{485A32AC-97D9-41CD-ACCE-96E44CCD8048}" dt="2026-02-18T13:02:38.728" v="152"/>
          <ac:picMkLst>
            <pc:docMk/>
            <pc:sldMk cId="339267602" sldId="258"/>
            <ac:picMk id="4" creationId="{BE5FADC4-D020-AA15-985F-B588FB9912CD}"/>
          </ac:picMkLst>
        </pc:picChg>
      </pc:sldChg>
      <pc:sldChg chg="addSp modSp mod setBg">
        <pc:chgData name="Oscar Dominguez Roncero" userId="37debabdc13098fc" providerId="LiveId" clId="{485A32AC-97D9-41CD-ACCE-96E44CCD8048}" dt="2026-02-20T19:20:27.463" v="456" actId="20577"/>
        <pc:sldMkLst>
          <pc:docMk/>
          <pc:sldMk cId="1141897706" sldId="259"/>
        </pc:sldMkLst>
        <pc:spChg chg="mod">
          <ac:chgData name="Oscar Dominguez Roncero" userId="37debabdc13098fc" providerId="LiveId" clId="{485A32AC-97D9-41CD-ACCE-96E44CCD8048}" dt="2026-02-20T19:20:27.463" v="456" actId="20577"/>
          <ac:spMkLst>
            <pc:docMk/>
            <pc:sldMk cId="1141897706" sldId="259"/>
            <ac:spMk id="3" creationId="{FDD38C53-B0C3-B8C3-7D16-8BC80C77E860}"/>
          </ac:spMkLst>
        </pc:spChg>
        <pc:picChg chg="add mod">
          <ac:chgData name="Oscar Dominguez Roncero" userId="37debabdc13098fc" providerId="LiveId" clId="{485A32AC-97D9-41CD-ACCE-96E44CCD8048}" dt="2026-02-18T13:04:42.644" v="167"/>
          <ac:picMkLst>
            <pc:docMk/>
            <pc:sldMk cId="1141897706" sldId="259"/>
            <ac:picMk id="4" creationId="{5D8578BA-EA4D-FA61-7E8C-FE9440AA371E}"/>
          </ac:picMkLst>
        </pc:picChg>
      </pc:sldChg>
      <pc:sldChg chg="addSp modSp mod setBg">
        <pc:chgData name="Oscar Dominguez Roncero" userId="37debabdc13098fc" providerId="LiveId" clId="{485A32AC-97D9-41CD-ACCE-96E44CCD8048}" dt="2026-02-20T19:20:39.468" v="459" actId="20577"/>
        <pc:sldMkLst>
          <pc:docMk/>
          <pc:sldMk cId="305934520" sldId="260"/>
        </pc:sldMkLst>
        <pc:spChg chg="mod">
          <ac:chgData name="Oscar Dominguez Roncero" userId="37debabdc13098fc" providerId="LiveId" clId="{485A32AC-97D9-41CD-ACCE-96E44CCD8048}" dt="2026-02-20T19:20:39.468" v="459" actId="20577"/>
          <ac:spMkLst>
            <pc:docMk/>
            <pc:sldMk cId="305934520" sldId="260"/>
            <ac:spMk id="3" creationId="{16F3E6ED-1D92-C861-0876-E82D3281269C}"/>
          </ac:spMkLst>
        </pc:spChg>
        <pc:picChg chg="add mod">
          <ac:chgData name="Oscar Dominguez Roncero" userId="37debabdc13098fc" providerId="LiveId" clId="{485A32AC-97D9-41CD-ACCE-96E44CCD8048}" dt="2026-02-18T13:04:43.732" v="168"/>
          <ac:picMkLst>
            <pc:docMk/>
            <pc:sldMk cId="305934520" sldId="260"/>
            <ac:picMk id="4" creationId="{30567211-DD4A-BC75-CE22-9E6AC38A7763}"/>
          </ac:picMkLst>
        </pc:picChg>
      </pc:sldChg>
      <pc:sldChg chg="addSp modSp mod setBg">
        <pc:chgData name="Oscar Dominguez Roncero" userId="37debabdc13098fc" providerId="LiveId" clId="{485A32AC-97D9-41CD-ACCE-96E44CCD8048}" dt="2026-02-20T19:18:50.920" v="436" actId="123"/>
        <pc:sldMkLst>
          <pc:docMk/>
          <pc:sldMk cId="1328893464" sldId="264"/>
        </pc:sldMkLst>
        <pc:spChg chg="mod">
          <ac:chgData name="Oscar Dominguez Roncero" userId="37debabdc13098fc" providerId="LiveId" clId="{485A32AC-97D9-41CD-ACCE-96E44CCD8048}" dt="2026-02-20T19:18:50.920" v="436" actId="123"/>
          <ac:spMkLst>
            <pc:docMk/>
            <pc:sldMk cId="1328893464" sldId="264"/>
            <ac:spMk id="3" creationId="{8DAA095B-F494-4892-603A-143FA0FF1DC9}"/>
          </ac:spMkLst>
        </pc:spChg>
        <pc:picChg chg="add mod">
          <ac:chgData name="Oscar Dominguez Roncero" userId="37debabdc13098fc" providerId="LiveId" clId="{485A32AC-97D9-41CD-ACCE-96E44CCD8048}" dt="2026-02-18T12:59:58.673" v="83"/>
          <ac:picMkLst>
            <pc:docMk/>
            <pc:sldMk cId="1328893464" sldId="264"/>
            <ac:picMk id="4" creationId="{99C09D87-4A57-8B28-C6FE-11D870BA2834}"/>
          </ac:picMkLst>
        </pc:picChg>
      </pc:sldChg>
      <pc:sldChg chg="addSp modSp mod">
        <pc:chgData name="Oscar Dominguez Roncero" userId="37debabdc13098fc" providerId="LiveId" clId="{485A32AC-97D9-41CD-ACCE-96E44CCD8048}" dt="2026-02-18T13:40:18.123" v="222" actId="1037"/>
        <pc:sldMkLst>
          <pc:docMk/>
          <pc:sldMk cId="1274261585" sldId="266"/>
        </pc:sldMkLst>
        <pc:picChg chg="add mod">
          <ac:chgData name="Oscar Dominguez Roncero" userId="37debabdc13098fc" providerId="LiveId" clId="{485A32AC-97D9-41CD-ACCE-96E44CCD8048}" dt="2026-02-18T13:40:18.123" v="222" actId="1037"/>
          <ac:picMkLst>
            <pc:docMk/>
            <pc:sldMk cId="1274261585" sldId="266"/>
            <ac:picMk id="3" creationId="{699B6EB4-D3CD-17A4-ABFB-364627737847}"/>
          </ac:picMkLst>
        </pc:picChg>
        <pc:picChg chg="mod">
          <ac:chgData name="Oscar Dominguez Roncero" userId="37debabdc13098fc" providerId="LiveId" clId="{485A32AC-97D9-41CD-ACCE-96E44CCD8048}" dt="2026-02-18T13:01:51.804" v="135" actId="1076"/>
          <ac:picMkLst>
            <pc:docMk/>
            <pc:sldMk cId="1274261585" sldId="266"/>
            <ac:picMk id="5" creationId="{10770885-932A-FC9F-262F-1CB2F381186E}"/>
          </ac:picMkLst>
        </pc:picChg>
      </pc:sldChg>
      <pc:sldChg chg="addSp modSp mod setBg">
        <pc:chgData name="Oscar Dominguez Roncero" userId="37debabdc13098fc" providerId="LiveId" clId="{485A32AC-97D9-41CD-ACCE-96E44CCD8048}" dt="2026-02-20T19:19:15.704" v="444" actId="20577"/>
        <pc:sldMkLst>
          <pc:docMk/>
          <pc:sldMk cId="31563121" sldId="267"/>
        </pc:sldMkLst>
        <pc:spChg chg="mod">
          <ac:chgData name="Oscar Dominguez Roncero" userId="37debabdc13098fc" providerId="LiveId" clId="{485A32AC-97D9-41CD-ACCE-96E44CCD8048}" dt="2026-02-20T19:19:15.704" v="444" actId="20577"/>
          <ac:spMkLst>
            <pc:docMk/>
            <pc:sldMk cId="31563121" sldId="267"/>
            <ac:spMk id="3" creationId="{A99F9281-0FF3-70FF-C36B-5410C47A02CE}"/>
          </ac:spMkLst>
        </pc:spChg>
        <pc:picChg chg="add mod">
          <ac:chgData name="Oscar Dominguez Roncero" userId="37debabdc13098fc" providerId="LiveId" clId="{485A32AC-97D9-41CD-ACCE-96E44CCD8048}" dt="2026-02-18T13:02:27.723" v="147"/>
          <ac:picMkLst>
            <pc:docMk/>
            <pc:sldMk cId="31563121" sldId="267"/>
            <ac:picMk id="4" creationId="{92A0CF65-1DF5-D3C8-744A-E1EA3F0B60D6}"/>
          </ac:picMkLst>
        </pc:picChg>
      </pc:sldChg>
      <pc:sldChg chg="addSp modSp mod setBg">
        <pc:chgData name="Oscar Dominguez Roncero" userId="37debabdc13098fc" providerId="LiveId" clId="{485A32AC-97D9-41CD-ACCE-96E44CCD8048}" dt="2026-02-20T19:20:09.581" v="452" actId="123"/>
        <pc:sldMkLst>
          <pc:docMk/>
          <pc:sldMk cId="1100519492" sldId="268"/>
        </pc:sldMkLst>
        <pc:spChg chg="mod">
          <ac:chgData name="Oscar Dominguez Roncero" userId="37debabdc13098fc" providerId="LiveId" clId="{485A32AC-97D9-41CD-ACCE-96E44CCD8048}" dt="2026-02-20T19:20:09.581" v="452" actId="123"/>
          <ac:spMkLst>
            <pc:docMk/>
            <pc:sldMk cId="1100519492" sldId="268"/>
            <ac:spMk id="3" creationId="{FB240CF4-18A5-F5F8-25E1-BEB75B5F30AB}"/>
          </ac:spMkLst>
        </pc:spChg>
        <pc:picChg chg="add mod">
          <ac:chgData name="Oscar Dominguez Roncero" userId="37debabdc13098fc" providerId="LiveId" clId="{485A32AC-97D9-41CD-ACCE-96E44CCD8048}" dt="2026-02-18T13:02:52.363" v="156"/>
          <ac:picMkLst>
            <pc:docMk/>
            <pc:sldMk cId="1100519492" sldId="268"/>
            <ac:picMk id="4" creationId="{5FFEED6F-657D-6316-7F72-046BAADB2881}"/>
          </ac:picMkLst>
        </pc:picChg>
      </pc:sldChg>
      <pc:sldChg chg="addSp modSp mod setBg">
        <pc:chgData name="Oscar Dominguez Roncero" userId="37debabdc13098fc" providerId="LiveId" clId="{485A32AC-97D9-41CD-ACCE-96E44CCD8048}" dt="2026-02-20T19:21:00.306" v="462" actId="123"/>
        <pc:sldMkLst>
          <pc:docMk/>
          <pc:sldMk cId="3573575624" sldId="269"/>
        </pc:sldMkLst>
        <pc:spChg chg="mod">
          <ac:chgData name="Oscar Dominguez Roncero" userId="37debabdc13098fc" providerId="LiveId" clId="{485A32AC-97D9-41CD-ACCE-96E44CCD8048}" dt="2026-02-20T19:21:00.306" v="462" actId="123"/>
          <ac:spMkLst>
            <pc:docMk/>
            <pc:sldMk cId="3573575624" sldId="269"/>
            <ac:spMk id="3" creationId="{84A7CF2E-D096-D56C-F425-BF64C9F8642C}"/>
          </ac:spMkLst>
        </pc:spChg>
        <pc:picChg chg="add mod">
          <ac:chgData name="Oscar Dominguez Roncero" userId="37debabdc13098fc" providerId="LiveId" clId="{485A32AC-97D9-41CD-ACCE-96E44CCD8048}" dt="2026-02-18T13:04:45.117" v="169"/>
          <ac:picMkLst>
            <pc:docMk/>
            <pc:sldMk cId="3573575624" sldId="269"/>
            <ac:picMk id="4" creationId="{E3A66455-9CA7-A590-4495-97E83D97FF1C}"/>
          </ac:picMkLst>
        </pc:picChg>
      </pc:sldChg>
      <pc:sldChg chg="addSp modSp">
        <pc:chgData name="Oscar Dominguez Roncero" userId="37debabdc13098fc" providerId="LiveId" clId="{485A32AC-97D9-41CD-ACCE-96E44CCD8048}" dt="2026-02-18T13:02:23.386" v="144"/>
        <pc:sldMkLst>
          <pc:docMk/>
          <pc:sldMk cId="4134435108" sldId="270"/>
        </pc:sldMkLst>
        <pc:picChg chg="add mod">
          <ac:chgData name="Oscar Dominguez Roncero" userId="37debabdc13098fc" providerId="LiveId" clId="{485A32AC-97D9-41CD-ACCE-96E44CCD8048}" dt="2026-02-18T13:02:23.386" v="144"/>
          <ac:picMkLst>
            <pc:docMk/>
            <pc:sldMk cId="4134435108" sldId="270"/>
            <ac:picMk id="3" creationId="{9772D85F-5B57-902B-6F5C-82FF18198C0D}"/>
          </ac:picMkLst>
        </pc:picChg>
      </pc:sldChg>
      <pc:sldChg chg="addSp modSp">
        <pc:chgData name="Oscar Dominguez Roncero" userId="37debabdc13098fc" providerId="LiveId" clId="{485A32AC-97D9-41CD-ACCE-96E44CCD8048}" dt="2026-02-18T13:02:24.827" v="145"/>
        <pc:sldMkLst>
          <pc:docMk/>
          <pc:sldMk cId="2431815250" sldId="271"/>
        </pc:sldMkLst>
        <pc:picChg chg="add mod">
          <ac:chgData name="Oscar Dominguez Roncero" userId="37debabdc13098fc" providerId="LiveId" clId="{485A32AC-97D9-41CD-ACCE-96E44CCD8048}" dt="2026-02-18T13:02:24.827" v="145"/>
          <ac:picMkLst>
            <pc:docMk/>
            <pc:sldMk cId="2431815250" sldId="271"/>
            <ac:picMk id="3" creationId="{03F44CC5-9CC0-F54E-910A-B34A314CBF72}"/>
          </ac:picMkLst>
        </pc:picChg>
      </pc:sldChg>
      <pc:sldChg chg="addSp modSp">
        <pc:chgData name="Oscar Dominguez Roncero" userId="37debabdc13098fc" providerId="LiveId" clId="{485A32AC-97D9-41CD-ACCE-96E44CCD8048}" dt="2026-02-18T13:02:25.820" v="146"/>
        <pc:sldMkLst>
          <pc:docMk/>
          <pc:sldMk cId="277165670" sldId="272"/>
        </pc:sldMkLst>
        <pc:picChg chg="add mod">
          <ac:chgData name="Oscar Dominguez Roncero" userId="37debabdc13098fc" providerId="LiveId" clId="{485A32AC-97D9-41CD-ACCE-96E44CCD8048}" dt="2026-02-18T13:02:25.820" v="146"/>
          <ac:picMkLst>
            <pc:docMk/>
            <pc:sldMk cId="277165670" sldId="272"/>
            <ac:picMk id="3" creationId="{7D550D47-7333-16D8-1D9E-0692F25992F0}"/>
          </ac:picMkLst>
        </pc:picChg>
      </pc:sldChg>
      <pc:sldChg chg="addSp delSp modSp mod setBg">
        <pc:chgData name="Oscar Dominguez Roncero" userId="37debabdc13098fc" providerId="LiveId" clId="{485A32AC-97D9-41CD-ACCE-96E44CCD8048}" dt="2026-02-18T13:03:29.507" v="166"/>
        <pc:sldMkLst>
          <pc:docMk/>
          <pc:sldMk cId="2219221344" sldId="273"/>
        </pc:sldMkLst>
        <pc:picChg chg="add mod ord">
          <ac:chgData name="Oscar Dominguez Roncero" userId="37debabdc13098fc" providerId="LiveId" clId="{485A32AC-97D9-41CD-ACCE-96E44CCD8048}" dt="2026-02-18T13:02:15.995" v="143"/>
          <ac:picMkLst>
            <pc:docMk/>
            <pc:sldMk cId="2219221344" sldId="273"/>
            <ac:picMk id="4" creationId="{61C7E549-5A3B-1CBF-10CF-CF2369C030EC}"/>
          </ac:picMkLst>
        </pc:picChg>
      </pc:sldChg>
      <pc:sldChg chg="addSp delSp modSp mod setBg modClrScheme delDesignElem chgLayout">
        <pc:chgData name="Oscar Dominguez Roncero" userId="37debabdc13098fc" providerId="LiveId" clId="{485A32AC-97D9-41CD-ACCE-96E44CCD8048}" dt="2026-02-18T13:40:07.762" v="221" actId="1076"/>
        <pc:sldMkLst>
          <pc:docMk/>
          <pc:sldMk cId="107099240" sldId="274"/>
        </pc:sldMkLst>
        <pc:spChg chg="mod ord">
          <ac:chgData name="Oscar Dominguez Roncero" userId="37debabdc13098fc" providerId="LiveId" clId="{485A32AC-97D9-41CD-ACCE-96E44CCD8048}" dt="2026-02-18T13:40:07.762" v="221" actId="1076"/>
          <ac:spMkLst>
            <pc:docMk/>
            <pc:sldMk cId="107099240" sldId="274"/>
            <ac:spMk id="2" creationId="{9C616E8E-9F95-FEDF-B7DF-77DCFBE18054}"/>
          </ac:spMkLst>
        </pc:spChg>
        <pc:spChg chg="mod">
          <ac:chgData name="Oscar Dominguez Roncero" userId="37debabdc13098fc" providerId="LiveId" clId="{485A32AC-97D9-41CD-ACCE-96E44CCD8048}" dt="2026-02-18T13:40:04.541" v="220" actId="1076"/>
          <ac:spMkLst>
            <pc:docMk/>
            <pc:sldMk cId="107099240" sldId="274"/>
            <ac:spMk id="9" creationId="{6FD74CF8-B765-1757-27B7-DB5182D3A3FE}"/>
          </ac:spMkLst>
        </pc:spChg>
        <pc:picChg chg="add mod">
          <ac:chgData name="Oscar Dominguez Roncero" userId="37debabdc13098fc" providerId="LiveId" clId="{485A32AC-97D9-41CD-ACCE-96E44CCD8048}" dt="2026-02-18T13:39:54.211" v="217"/>
          <ac:picMkLst>
            <pc:docMk/>
            <pc:sldMk cId="107099240" sldId="274"/>
            <ac:picMk id="5" creationId="{662D9B46-2C01-53ED-175C-D28E17376F02}"/>
          </ac:picMkLst>
        </pc:picChg>
        <pc:picChg chg="mod">
          <ac:chgData name="Oscar Dominguez Roncero" userId="37debabdc13098fc" providerId="LiveId" clId="{485A32AC-97D9-41CD-ACCE-96E44CCD8048}" dt="2026-02-18T13:40:04.541" v="220" actId="1076"/>
          <ac:picMkLst>
            <pc:docMk/>
            <pc:sldMk cId="107099240" sldId="274"/>
            <ac:picMk id="11" creationId="{5B949299-CC7F-2D7B-E72B-F09AD99E5441}"/>
          </ac:picMkLst>
        </pc:picChg>
        <pc:picChg chg="mod">
          <ac:chgData name="Oscar Dominguez Roncero" userId="37debabdc13098fc" providerId="LiveId" clId="{485A32AC-97D9-41CD-ACCE-96E44CCD8048}" dt="2026-02-18T13:40:04.541" v="220" actId="1076"/>
          <ac:picMkLst>
            <pc:docMk/>
            <pc:sldMk cId="107099240" sldId="274"/>
            <ac:picMk id="14" creationId="{4B23F458-2423-3DE1-5973-FBBD76812FDA}"/>
          </ac:picMkLst>
        </pc:picChg>
      </pc:sldChg>
      <pc:sldChg chg="addSp modSp mod">
        <pc:chgData name="Oscar Dominguez Roncero" userId="37debabdc13098fc" providerId="LiveId" clId="{485A32AC-97D9-41CD-ACCE-96E44CCD8048}" dt="2026-02-18T13:39:01.977" v="199" actId="1035"/>
        <pc:sldMkLst>
          <pc:docMk/>
          <pc:sldMk cId="4060836673" sldId="275"/>
        </pc:sldMkLst>
        <pc:spChg chg="mod">
          <ac:chgData name="Oscar Dominguez Roncero" userId="37debabdc13098fc" providerId="LiveId" clId="{485A32AC-97D9-41CD-ACCE-96E44CCD8048}" dt="2026-02-18T13:39:01.977" v="199" actId="1035"/>
          <ac:spMkLst>
            <pc:docMk/>
            <pc:sldMk cId="4060836673" sldId="275"/>
            <ac:spMk id="2" creationId="{B448B7C1-1CB8-29D3-3DD4-C8F2FDE0684A}"/>
          </ac:spMkLst>
        </pc:spChg>
        <pc:spChg chg="mod">
          <ac:chgData name="Oscar Dominguez Roncero" userId="37debabdc13098fc" providerId="LiveId" clId="{485A32AC-97D9-41CD-ACCE-96E44CCD8048}" dt="2026-02-18T13:39:01.977" v="199" actId="1035"/>
          <ac:spMkLst>
            <pc:docMk/>
            <pc:sldMk cId="4060836673" sldId="275"/>
            <ac:spMk id="35" creationId="{12B82EE5-6BDF-6BFA-765E-7345ABE5A60E}"/>
          </ac:spMkLst>
        </pc:spChg>
        <pc:spChg chg="mod">
          <ac:chgData name="Oscar Dominguez Roncero" userId="37debabdc13098fc" providerId="LiveId" clId="{485A32AC-97D9-41CD-ACCE-96E44CCD8048}" dt="2026-02-18T13:39:01.977" v="199" actId="1035"/>
          <ac:spMkLst>
            <pc:docMk/>
            <pc:sldMk cId="4060836673" sldId="275"/>
            <ac:spMk id="39" creationId="{A8F4E9A7-9D74-3FD8-086B-D7D0557F939A}"/>
          </ac:spMkLst>
        </pc:spChg>
        <pc:picChg chg="add mod">
          <ac:chgData name="Oscar Dominguez Roncero" userId="37debabdc13098fc" providerId="LiveId" clId="{485A32AC-97D9-41CD-ACCE-96E44CCD8048}" dt="2026-02-18T13:04:49.058" v="170"/>
          <ac:picMkLst>
            <pc:docMk/>
            <pc:sldMk cId="4060836673" sldId="275"/>
            <ac:picMk id="3" creationId="{361AE0CB-A0B3-B365-1F3F-61D2FC17757B}"/>
          </ac:picMkLst>
        </pc:picChg>
        <pc:picChg chg="mod">
          <ac:chgData name="Oscar Dominguez Roncero" userId="37debabdc13098fc" providerId="LiveId" clId="{485A32AC-97D9-41CD-ACCE-96E44CCD8048}" dt="2026-02-18T13:39:01.977" v="199" actId="1035"/>
          <ac:picMkLst>
            <pc:docMk/>
            <pc:sldMk cId="4060836673" sldId="275"/>
            <ac:picMk id="11" creationId="{756D7095-09C3-3BCE-8CE0-017E9BF1007A}"/>
          </ac:picMkLst>
        </pc:picChg>
        <pc:picChg chg="mod">
          <ac:chgData name="Oscar Dominguez Roncero" userId="37debabdc13098fc" providerId="LiveId" clId="{485A32AC-97D9-41CD-ACCE-96E44CCD8048}" dt="2026-02-18T13:39:01.977" v="199" actId="1035"/>
          <ac:picMkLst>
            <pc:docMk/>
            <pc:sldMk cId="4060836673" sldId="275"/>
            <ac:picMk id="17" creationId="{891FB0B4-93B6-7F7C-67E7-F4F4BACC6B1C}"/>
          </ac:picMkLst>
        </pc:picChg>
        <pc:picChg chg="mod">
          <ac:chgData name="Oscar Dominguez Roncero" userId="37debabdc13098fc" providerId="LiveId" clId="{485A32AC-97D9-41CD-ACCE-96E44CCD8048}" dt="2026-02-18T13:39:01.977" v="199" actId="1035"/>
          <ac:picMkLst>
            <pc:docMk/>
            <pc:sldMk cId="4060836673" sldId="275"/>
            <ac:picMk id="30" creationId="{A9F52FA5-5B39-B5AA-49A9-884F496ED0CC}"/>
          </ac:picMkLst>
        </pc:picChg>
        <pc:picChg chg="mod">
          <ac:chgData name="Oscar Dominguez Roncero" userId="37debabdc13098fc" providerId="LiveId" clId="{485A32AC-97D9-41CD-ACCE-96E44CCD8048}" dt="2026-02-18T13:39:01.977" v="199" actId="1035"/>
          <ac:picMkLst>
            <pc:docMk/>
            <pc:sldMk cId="4060836673" sldId="275"/>
            <ac:picMk id="38" creationId="{B1A67703-0409-97DE-875E-82B83E5C0935}"/>
          </ac:picMkLst>
        </pc:picChg>
      </pc:sldChg>
      <pc:sldChg chg="addSp modSp mod setBg">
        <pc:chgData name="Oscar Dominguez Roncero" userId="37debabdc13098fc" providerId="LiveId" clId="{485A32AC-97D9-41CD-ACCE-96E44CCD8048}" dt="2026-02-18T13:03:29.507" v="166"/>
        <pc:sldMkLst>
          <pc:docMk/>
          <pc:sldMk cId="2478201330" sldId="281"/>
        </pc:sldMkLst>
        <pc:spChg chg="mod">
          <ac:chgData name="Oscar Dominguez Roncero" userId="37debabdc13098fc" providerId="LiveId" clId="{485A32AC-97D9-41CD-ACCE-96E44CCD8048}" dt="2026-02-18T12:59:25.294" v="80" actId="14100"/>
          <ac:spMkLst>
            <pc:docMk/>
            <pc:sldMk cId="2478201330" sldId="281"/>
            <ac:spMk id="3" creationId="{0B7B0AED-61A3-E3F7-C40A-71F99930A72C}"/>
          </ac:spMkLst>
        </pc:spChg>
        <pc:picChg chg="add mod">
          <ac:chgData name="Oscar Dominguez Roncero" userId="37debabdc13098fc" providerId="LiveId" clId="{485A32AC-97D9-41CD-ACCE-96E44CCD8048}" dt="2026-02-18T12:54:05.156" v="14" actId="14100"/>
          <ac:picMkLst>
            <pc:docMk/>
            <pc:sldMk cId="2478201330" sldId="281"/>
            <ac:picMk id="5" creationId="{9203633B-83B7-2EDA-BF58-0FBD4A8500DD}"/>
          </ac:picMkLst>
        </pc:picChg>
      </pc:sldChg>
      <pc:sldChg chg="addSp modSp mod setBg">
        <pc:chgData name="Oscar Dominguez Roncero" userId="37debabdc13098fc" providerId="LiveId" clId="{485A32AC-97D9-41CD-ACCE-96E44CCD8048}" dt="2026-02-20T19:16:36.155" v="403" actId="20577"/>
        <pc:sldMkLst>
          <pc:docMk/>
          <pc:sldMk cId="1999314917" sldId="282"/>
        </pc:sldMkLst>
        <pc:spChg chg="mod">
          <ac:chgData name="Oscar Dominguez Roncero" userId="37debabdc13098fc" providerId="LiveId" clId="{485A32AC-97D9-41CD-ACCE-96E44CCD8048}" dt="2026-02-20T19:16:36.155" v="403" actId="20577"/>
          <ac:spMkLst>
            <pc:docMk/>
            <pc:sldMk cId="1999314917" sldId="282"/>
            <ac:spMk id="3" creationId="{F93DF979-9950-4435-5886-FA1C47CFD6FB}"/>
          </ac:spMkLst>
        </pc:spChg>
        <pc:picChg chg="add mod">
          <ac:chgData name="Oscar Dominguez Roncero" userId="37debabdc13098fc" providerId="LiveId" clId="{485A32AC-97D9-41CD-ACCE-96E44CCD8048}" dt="2026-02-18T12:55:05.510" v="15"/>
          <ac:picMkLst>
            <pc:docMk/>
            <pc:sldMk cId="1999314917" sldId="282"/>
            <ac:picMk id="4" creationId="{D419A5F1-781E-8B3B-1909-106FD1A09D33}"/>
          </ac:picMkLst>
        </pc:picChg>
      </pc:sldChg>
      <pc:sldChg chg="addSp delSp modSp mod setBg">
        <pc:chgData name="Oscar Dominguez Roncero" userId="37debabdc13098fc" providerId="LiveId" clId="{485A32AC-97D9-41CD-ACCE-96E44CCD8048}" dt="2026-02-21T11:41:22.005" v="463" actId="20577"/>
        <pc:sldMkLst>
          <pc:docMk/>
          <pc:sldMk cId="1673760645" sldId="283"/>
        </pc:sldMkLst>
        <pc:spChg chg="mod">
          <ac:chgData name="Oscar Dominguez Roncero" userId="37debabdc13098fc" providerId="LiveId" clId="{485A32AC-97D9-41CD-ACCE-96E44CCD8048}" dt="2026-02-21T11:41:22.005" v="463" actId="20577"/>
          <ac:spMkLst>
            <pc:docMk/>
            <pc:sldMk cId="1673760645" sldId="283"/>
            <ac:spMk id="3" creationId="{80BB8063-37ED-0E9E-0087-6625407E6440}"/>
          </ac:spMkLst>
        </pc:spChg>
        <pc:picChg chg="add mod">
          <ac:chgData name="Oscar Dominguez Roncero" userId="37debabdc13098fc" providerId="LiveId" clId="{485A32AC-97D9-41CD-ACCE-96E44CCD8048}" dt="2026-02-18T12:55:46.510" v="25"/>
          <ac:picMkLst>
            <pc:docMk/>
            <pc:sldMk cId="1673760645" sldId="283"/>
            <ac:picMk id="4" creationId="{4FF241DF-2C84-74AF-99CC-60A19DD7D948}"/>
          </ac:picMkLst>
        </pc:picChg>
      </pc:sldChg>
      <pc:sldChg chg="addSp modSp mod setBg">
        <pc:chgData name="Oscar Dominguez Roncero" userId="37debabdc13098fc" providerId="LiveId" clId="{485A32AC-97D9-41CD-ACCE-96E44CCD8048}" dt="2026-02-20T19:18:11.697" v="429" actId="123"/>
        <pc:sldMkLst>
          <pc:docMk/>
          <pc:sldMk cId="2949434435" sldId="284"/>
        </pc:sldMkLst>
        <pc:spChg chg="mod">
          <ac:chgData name="Oscar Dominguez Roncero" userId="37debabdc13098fc" providerId="LiveId" clId="{485A32AC-97D9-41CD-ACCE-96E44CCD8048}" dt="2026-02-20T19:18:11.697" v="429" actId="123"/>
          <ac:spMkLst>
            <pc:docMk/>
            <pc:sldMk cId="2949434435" sldId="284"/>
            <ac:spMk id="3" creationId="{1FE2AE84-300B-FF3B-77E8-2A18C901B8A1}"/>
          </ac:spMkLst>
        </pc:spChg>
        <pc:picChg chg="add mod">
          <ac:chgData name="Oscar Dominguez Roncero" userId="37debabdc13098fc" providerId="LiveId" clId="{485A32AC-97D9-41CD-ACCE-96E44CCD8048}" dt="2026-02-18T12:56:23.188" v="34"/>
          <ac:picMkLst>
            <pc:docMk/>
            <pc:sldMk cId="2949434435" sldId="284"/>
            <ac:picMk id="4" creationId="{DF3A667C-0FA2-394B-AC68-087A4B6E0B19}"/>
          </ac:picMkLst>
        </pc:picChg>
      </pc:sldChg>
      <pc:sldChg chg="addSp modSp mod setBg">
        <pc:chgData name="Oscar Dominguez Roncero" userId="37debabdc13098fc" providerId="LiveId" clId="{485A32AC-97D9-41CD-ACCE-96E44CCD8048}" dt="2026-02-20T19:16:56.761" v="409" actId="5793"/>
        <pc:sldMkLst>
          <pc:docMk/>
          <pc:sldMk cId="2422603260" sldId="285"/>
        </pc:sldMkLst>
        <pc:spChg chg="mod">
          <ac:chgData name="Oscar Dominguez Roncero" userId="37debabdc13098fc" providerId="LiveId" clId="{485A32AC-97D9-41CD-ACCE-96E44CCD8048}" dt="2026-02-20T19:16:56.761" v="409" actId="5793"/>
          <ac:spMkLst>
            <pc:docMk/>
            <pc:sldMk cId="2422603260" sldId="285"/>
            <ac:spMk id="3" creationId="{C32706F6-61CE-4507-99C6-5ACFA333AC4B}"/>
          </ac:spMkLst>
        </pc:spChg>
        <pc:picChg chg="add mod">
          <ac:chgData name="Oscar Dominguez Roncero" userId="37debabdc13098fc" providerId="LiveId" clId="{485A32AC-97D9-41CD-ACCE-96E44CCD8048}" dt="2026-02-18T12:55:20.758" v="21"/>
          <ac:picMkLst>
            <pc:docMk/>
            <pc:sldMk cId="2422603260" sldId="285"/>
            <ac:picMk id="4" creationId="{13DAE305-B0FA-964A-4375-12C86A78EFDB}"/>
          </ac:picMkLst>
        </pc:picChg>
      </pc:sldChg>
      <pc:sldChg chg="addSp modSp mod setBg">
        <pc:chgData name="Oscar Dominguez Roncero" userId="37debabdc13098fc" providerId="LiveId" clId="{485A32AC-97D9-41CD-ACCE-96E44CCD8048}" dt="2026-02-20T19:18:22.802" v="432" actId="5793"/>
        <pc:sldMkLst>
          <pc:docMk/>
          <pc:sldMk cId="3785035563" sldId="286"/>
        </pc:sldMkLst>
        <pc:spChg chg="mod">
          <ac:chgData name="Oscar Dominguez Roncero" userId="37debabdc13098fc" providerId="LiveId" clId="{485A32AC-97D9-41CD-ACCE-96E44CCD8048}" dt="2026-02-20T18:10:56.701" v="343" actId="20577"/>
          <ac:spMkLst>
            <pc:docMk/>
            <pc:sldMk cId="3785035563" sldId="286"/>
            <ac:spMk id="2" creationId="{4D997054-BBCD-D512-2055-87C17D86773B}"/>
          </ac:spMkLst>
        </pc:spChg>
        <pc:spChg chg="mod">
          <ac:chgData name="Oscar Dominguez Roncero" userId="37debabdc13098fc" providerId="LiveId" clId="{485A32AC-97D9-41CD-ACCE-96E44CCD8048}" dt="2026-02-20T19:18:22.802" v="432" actId="5793"/>
          <ac:spMkLst>
            <pc:docMk/>
            <pc:sldMk cId="3785035563" sldId="286"/>
            <ac:spMk id="3" creationId="{DC048323-24E7-EB63-EC83-4FDFBB735976}"/>
          </ac:spMkLst>
        </pc:spChg>
        <pc:picChg chg="add mod">
          <ac:chgData name="Oscar Dominguez Roncero" userId="37debabdc13098fc" providerId="LiveId" clId="{485A32AC-97D9-41CD-ACCE-96E44CCD8048}" dt="2026-02-18T12:56:26.007" v="35"/>
          <ac:picMkLst>
            <pc:docMk/>
            <pc:sldMk cId="3785035563" sldId="286"/>
            <ac:picMk id="4" creationId="{E7167EE9-BC4E-4202-7EC5-D3F2E5272EA5}"/>
          </ac:picMkLst>
        </pc:picChg>
        <pc:picChg chg="mod">
          <ac:chgData name="Oscar Dominguez Roncero" userId="37debabdc13098fc" providerId="LiveId" clId="{485A32AC-97D9-41CD-ACCE-96E44CCD8048}" dt="2026-02-18T12:56:30.167" v="36" actId="1076"/>
          <ac:picMkLst>
            <pc:docMk/>
            <pc:sldMk cId="3785035563" sldId="286"/>
            <ac:picMk id="5" creationId="{1F5CDD3F-9A2C-B782-E587-9C5DA6EC5F30}"/>
          </ac:picMkLst>
        </pc:picChg>
      </pc:sldChg>
      <pc:sldChg chg="setBg">
        <pc:chgData name="Oscar Dominguez Roncero" userId="37debabdc13098fc" providerId="LiveId" clId="{485A32AC-97D9-41CD-ACCE-96E44CCD8048}" dt="2026-02-18T13:03:29.507" v="166"/>
        <pc:sldMkLst>
          <pc:docMk/>
          <pc:sldMk cId="1016659940" sldId="287"/>
        </pc:sldMkLst>
      </pc:sldChg>
      <pc:sldChg chg="addSp modSp mod">
        <pc:chgData name="Oscar Dominguez Roncero" userId="37debabdc13098fc" providerId="LiveId" clId="{485A32AC-97D9-41CD-ACCE-96E44CCD8048}" dt="2026-02-18T13:05:16.894" v="178" actId="1036"/>
        <pc:sldMkLst>
          <pc:docMk/>
          <pc:sldMk cId="2496129297" sldId="435"/>
        </pc:sldMkLst>
        <pc:picChg chg="add mod">
          <ac:chgData name="Oscar Dominguez Roncero" userId="37debabdc13098fc" providerId="LiveId" clId="{485A32AC-97D9-41CD-ACCE-96E44CCD8048}" dt="2026-02-18T13:05:06.390" v="174" actId="1076"/>
          <ac:picMkLst>
            <pc:docMk/>
            <pc:sldMk cId="2496129297" sldId="435"/>
            <ac:picMk id="3" creationId="{6F9B27DD-3A7C-4572-7BA0-F72B2FB07730}"/>
          </ac:picMkLst>
        </pc:picChg>
        <pc:picChg chg="add mod">
          <ac:chgData name="Oscar Dominguez Roncero" userId="37debabdc13098fc" providerId="LiveId" clId="{485A32AC-97D9-41CD-ACCE-96E44CCD8048}" dt="2026-02-18T13:05:16.894" v="178" actId="1036"/>
          <ac:picMkLst>
            <pc:docMk/>
            <pc:sldMk cId="2496129297" sldId="435"/>
            <ac:picMk id="4" creationId="{10D3117C-BFB8-EC49-1DCA-E989CC217774}"/>
          </ac:picMkLst>
        </pc:picChg>
        <pc:picChg chg="mod">
          <ac:chgData name="Oscar Dominguez Roncero" userId="37debabdc13098fc" providerId="LiveId" clId="{485A32AC-97D9-41CD-ACCE-96E44CCD8048}" dt="2026-02-18T13:05:08.639" v="175" actId="1076"/>
          <ac:picMkLst>
            <pc:docMk/>
            <pc:sldMk cId="2496129297" sldId="435"/>
            <ac:picMk id="6" creationId="{D9914495-CF30-422B-862A-8B5ACDE934DD}"/>
          </ac:picMkLst>
        </pc:picChg>
      </pc:sldChg>
      <pc:sldMasterChg chg="setBg modSldLayout">
        <pc:chgData name="Oscar Dominguez Roncero" userId="37debabdc13098fc" providerId="LiveId" clId="{485A32AC-97D9-41CD-ACCE-96E44CCD8048}" dt="2026-02-18T13:03:29.507" v="166"/>
        <pc:sldMasterMkLst>
          <pc:docMk/>
          <pc:sldMasterMk cId="3189387324" sldId="2147483648"/>
        </pc:sldMasterMkLst>
        <pc:sldLayoutChg chg="addSp delSp modSp mod">
          <pc:chgData name="Oscar Dominguez Roncero" userId="37debabdc13098fc" providerId="LiveId" clId="{485A32AC-97D9-41CD-ACCE-96E44CCD8048}" dt="2026-02-18T12:53:53.436" v="10" actId="478"/>
          <pc:sldLayoutMkLst>
            <pc:docMk/>
            <pc:sldMasterMk cId="3189387324" sldId="2147483648"/>
            <pc:sldLayoutMk cId="1117048088" sldId="2147483650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D4EE0348-43D4-F57A-38FF-73294353B31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8B06E9F-E2C8-43A4-D42B-DF7E2A6F92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835666-CED9-40E4-A638-C6D495952552}" type="datetimeFigureOut">
              <a:rPr lang="es-ES" smtClean="0"/>
              <a:t>21/02/2026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5EC10A4-2D23-424A-510F-A77235C36CD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4AA1076-8E01-17D1-CE8C-BBC521E36E8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0E46CB-9CAE-403A-8F57-8B10B2EB3A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20621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86562A-A4EA-0786-C0C8-01B05041B8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946578F-79B7-3D24-82E1-ADDC01BFDC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BC95641-B5A0-C1E3-2E8A-8BFDC23DE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EA911-6D18-4F1E-98FD-8AB6A89D0560}" type="datetimeFigureOut">
              <a:rPr lang="es-ES" smtClean="0"/>
              <a:t>21/02/2026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2B42CC-B6A9-3499-D86E-CB3B64FA1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7D9ED4-4C2B-C399-EC88-843493C42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CD572-0F96-478A-9C2E-123B4787CAA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7905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FEB513-7AAE-31BD-D466-FD067309C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5E4D297-FB09-5B6F-DCFC-C9D577D8B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A7B14CD-EEAA-B907-905C-5CF8C9832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EA911-6D18-4F1E-98FD-8AB6A89D0560}" type="datetimeFigureOut">
              <a:rPr lang="es-ES" smtClean="0"/>
              <a:t>21/02/2026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A728D3-81A2-ED23-02D8-AC830B847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6055EE-995A-B6AE-EFB8-175E1A75B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CD572-0F96-478A-9C2E-123B4787CAA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7006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31D9DD2-C3C0-3148-81CD-6E8A9A3FA1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D6065FE-5237-46B2-C8EE-6C910475C0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312B3C-7A9C-AF5B-96BA-F5E298AB6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EA911-6D18-4F1E-98FD-8AB6A89D0560}" type="datetimeFigureOut">
              <a:rPr lang="es-ES" smtClean="0"/>
              <a:t>21/02/2026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5DDD18F-E651-946D-2BD3-5B631F770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87C4AA8-2F9F-FFAA-9975-C94DE65DA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CD572-0F96-478A-9C2E-123B4787CAA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1462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1011FA-043E-2912-C93B-1AF04359A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6B06BE-9B2A-F40A-3FD3-5F8F525BD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7AE030-1888-9C48-4390-23E299EFA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EA911-6D18-4F1E-98FD-8AB6A89D0560}" type="datetimeFigureOut">
              <a:rPr lang="es-ES" smtClean="0"/>
              <a:t>21/02/2026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7634746-A346-D210-BB0B-D1F44A82A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F8F4422-D208-28DA-3F13-1E62C8639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CD572-0F96-478A-9C2E-123B4787CAA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7048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8F106E-2AD5-A28A-B754-4DDF6C045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41509F-BFE0-2470-3D9B-967DAA11C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2F644BE-93B1-4E43-685E-FC8773122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EA911-6D18-4F1E-98FD-8AB6A89D0560}" type="datetimeFigureOut">
              <a:rPr lang="es-ES" smtClean="0"/>
              <a:t>21/02/2026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CD6B5F9-61F7-9DF6-7633-39BAC684F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008ED1-11EA-6AB3-A515-EAD7E9FAA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CD572-0F96-478A-9C2E-123B4787CAA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0095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5CB7E8-535C-2405-F7BB-E950DE6D8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88A772D-BD6A-3D38-733E-4D05DF2348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35241CF-2365-61D0-FF33-4C2B1326B8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39C07AE-C9BC-2F81-B022-7021CF4A0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EA911-6D18-4F1E-98FD-8AB6A89D0560}" type="datetimeFigureOut">
              <a:rPr lang="es-ES" smtClean="0"/>
              <a:t>21/02/2026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A955048-7F5D-CEA0-442B-2281321E6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04C313D-BA82-607F-6A0D-3754664E1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CD572-0F96-478A-9C2E-123B4787CAA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4786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8F8CF2-5331-D0DA-281F-DB4F82E0A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F25274-0FCC-D5E6-A6CF-A6019B87A5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63BB8E-6976-F3F5-0EC7-11D60BC7EE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3AE9C3D-B309-3F01-DA74-775687284A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CC4A7DB-7869-071B-A805-EE5EDBEA9F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10E1A29-8948-3B09-ABC7-EBDAC5105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EA911-6D18-4F1E-98FD-8AB6A89D0560}" type="datetimeFigureOut">
              <a:rPr lang="es-ES" smtClean="0"/>
              <a:t>21/02/2026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7E17D7E-9EC7-DB39-D0D5-E0F1A2E1B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A66A5E9-6D42-00DC-A1B3-7CB50174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CD572-0F96-478A-9C2E-123B4787CAA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7187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F364F2-BE02-5CC4-B501-386559C71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118AF92-629E-AD85-1E50-E29E580A3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EA911-6D18-4F1E-98FD-8AB6A89D0560}" type="datetimeFigureOut">
              <a:rPr lang="es-ES" smtClean="0"/>
              <a:t>21/02/2026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234CAC2-F1B3-AED5-7AF9-5FB5D1658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1EA9BD0-CF9E-DA1F-8AD4-E77277998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CD572-0F96-478A-9C2E-123B4787CAA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724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FC289CA-F95C-21D1-4DDB-913FDECC6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EA911-6D18-4F1E-98FD-8AB6A89D0560}" type="datetimeFigureOut">
              <a:rPr lang="es-ES" smtClean="0"/>
              <a:t>21/02/2026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BBCF24B-C6DE-DF97-7088-AB1212FDE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42BBD5F-0FA7-2C7B-9B12-7A0E438A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CD572-0F96-478A-9C2E-123B4787CAA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068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0E05F4-BDAE-EA6F-11E9-E05144C6F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1259A7A-7FF1-330B-503F-A46087337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1051368-AE49-1C9C-AC9A-A66F130D4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B8E11FE-E9BD-E7DA-007D-552676152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EA911-6D18-4F1E-98FD-8AB6A89D0560}" type="datetimeFigureOut">
              <a:rPr lang="es-ES" smtClean="0"/>
              <a:t>21/02/2026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2FB877-0279-D1C8-C43D-2032F4E33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4B6AED7-3131-37A7-E0DA-33514BFA1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CD572-0F96-478A-9C2E-123B4787CAA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9650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92C9BF-E875-EA73-9B31-6752D3C1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5BDA713-DB3D-F98B-D6F6-79187F8AC6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1A3BAC6-829B-A825-320E-96943996BE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95C9C7A-7068-A5AA-7611-0FA8AA1F4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EA911-6D18-4F1E-98FD-8AB6A89D0560}" type="datetimeFigureOut">
              <a:rPr lang="es-ES" smtClean="0"/>
              <a:t>21/02/2026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C18EECB-C063-24AD-C8FB-0A1DC1F61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55F6CC2-F941-E559-0A43-52F1FBAA6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CD572-0F96-478A-9C2E-123B4787CAA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6339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194CC47-C1B5-1863-FEC4-C7CEBF81C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0E02AE4-C01B-AFC9-E86F-031575340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508F95-7F7C-A500-531B-C877790288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2EA911-6D18-4F1E-98FD-8AB6A89D0560}" type="datetimeFigureOut">
              <a:rPr lang="es-ES" smtClean="0"/>
              <a:t>21/02/2026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087598-0EFB-DE80-9CC9-3D77D3B64E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FD7E4D-DBD1-050A-B860-31AC5E9E3A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7CD572-0F96-478A-9C2E-123B4787CAA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9387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24C8E4F8-BC64-CABC-CA4F-9826CDA70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7A4E270-6B53-1506-68AF-C23BF7FF57B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652231" y="1823288"/>
            <a:ext cx="6887538" cy="3211423"/>
          </a:xfrm>
        </p:spPr>
        <p:txBody>
          <a:bodyPr>
            <a:normAutofit/>
          </a:bodyPr>
          <a:lstStyle/>
          <a:p>
            <a:pPr algn="ctr"/>
            <a:r>
              <a:rPr lang="es-ES" sz="5600" dirty="0">
                <a:solidFill>
                  <a:schemeClr val="bg1"/>
                </a:solidFill>
              </a:rPr>
              <a:t>Seminario Nacional </a:t>
            </a:r>
            <a:r>
              <a:rPr lang="es-ES" sz="6000" dirty="0">
                <a:solidFill>
                  <a:schemeClr val="bg1"/>
                </a:solidFill>
              </a:rPr>
              <a:t>de</a:t>
            </a:r>
            <a:r>
              <a:rPr lang="es-ES" sz="5600" dirty="0">
                <a:solidFill>
                  <a:schemeClr val="bg1"/>
                </a:solidFill>
              </a:rPr>
              <a:t> Arbitraje 2026</a:t>
            </a:r>
          </a:p>
        </p:txBody>
      </p:sp>
    </p:spTree>
    <p:extLst>
      <p:ext uri="{BB962C8B-B14F-4D97-AF65-F5344CB8AC3E}">
        <p14:creationId xmlns:p14="http://schemas.microsoft.com/office/powerpoint/2010/main" val="125520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B090C6-74EA-64ED-AD24-FC61A0DF1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Yuko</a:t>
            </a:r>
            <a:endParaRPr lang="es-ES" dirty="0"/>
          </a:p>
        </p:txBody>
      </p:sp>
      <p:pic>
        <p:nvPicPr>
          <p:cNvPr id="5" name="Marcador de contenido 4" descr="Imagen que contiene interior, tabla, ventana, cuarto&#10;&#10;El contenido generado por IA puede ser incorrecto.">
            <a:extLst>
              <a:ext uri="{FF2B5EF4-FFF2-40B4-BE49-F238E27FC236}">
                <a16:creationId xmlns:a16="http://schemas.microsoft.com/office/drawing/2014/main" id="{10770885-932A-FC9F-262F-1CB2F38118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765" y="1198418"/>
            <a:ext cx="8671035" cy="5228398"/>
          </a:xfr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99B6EB4-D3CD-17A4-ABFB-364627737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412" y="0"/>
            <a:ext cx="8413314" cy="119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261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447F2-B702-0D95-5861-628773EBF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B6ECEE03-918F-43ED-A7B3-F1BDE3FCE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2E92C7B-34C1-5A84-BC73-61A1D43DC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1"/>
            <a:ext cx="10515600" cy="12702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Yuko</a:t>
            </a:r>
          </a:p>
        </p:txBody>
      </p:sp>
      <p:sp>
        <p:nvSpPr>
          <p:cNvPr id="52" name="sketch line">
            <a:extLst>
              <a:ext uri="{FF2B5EF4-FFF2-40B4-BE49-F238E27FC236}">
                <a16:creationId xmlns:a16="http://schemas.microsoft.com/office/drawing/2014/main" id="{010B55F0-C448-403A-8231-AD42A7BA2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2682" y="1661139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B43E18BF-63F2-FF3B-310A-006ACBECF4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r="25640" b="-3"/>
          <a:stretch>
            <a:fillRect/>
          </a:stretch>
        </p:blipFill>
        <p:spPr>
          <a:xfrm>
            <a:off x="510365" y="2604527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1" y="60"/>
                </a:moveTo>
                <a:cubicBezTo>
                  <a:pt x="945946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6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6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40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1" y="60"/>
                </a:cubicBezTo>
                <a:close/>
              </a:path>
            </a:pathLst>
          </a:cu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1C7E549-5A3B-1CBF-10CF-CF2369C030E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639" y="0"/>
            <a:ext cx="8413314" cy="1198418"/>
          </a:xfrm>
          <a:prstGeom prst="rect">
            <a:avLst/>
          </a:prstGeom>
        </p:spPr>
      </p:pic>
      <p:pic>
        <p:nvPicPr>
          <p:cNvPr id="5" name="Imagen 4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52BF9856-6442-BEBA-677B-B234E2D0FD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7" r="28162" b="-3"/>
          <a:stretch>
            <a:fillRect/>
          </a:stretch>
        </p:blipFill>
        <p:spPr>
          <a:xfrm>
            <a:off x="4333556" y="2604527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1" y="60"/>
                </a:moveTo>
                <a:cubicBezTo>
                  <a:pt x="945947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9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9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6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6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8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8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6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40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1" y="60"/>
                </a:cubicBezTo>
                <a:close/>
              </a:path>
            </a:pathLst>
          </a:custGeom>
        </p:spPr>
      </p:pic>
      <p:pic>
        <p:nvPicPr>
          <p:cNvPr id="9" name="Imagen 8" descr="Imagen que contiene interior, techo, parado, ventana&#10;&#10;El contenido generado por IA puede ser incorrecto.">
            <a:extLst>
              <a:ext uri="{FF2B5EF4-FFF2-40B4-BE49-F238E27FC236}">
                <a16:creationId xmlns:a16="http://schemas.microsoft.com/office/drawing/2014/main" id="{C47B3DF3-CAF2-4BAD-8C80-38014D36A8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3" r="22865" b="-3"/>
          <a:stretch>
            <a:fillRect/>
          </a:stretch>
        </p:blipFill>
        <p:spPr>
          <a:xfrm>
            <a:off x="8156747" y="2604528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2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8" y="18018"/>
                  <a:pt x="2192263" y="13196"/>
                </a:cubicBezTo>
                <a:cubicBezTo>
                  <a:pt x="2323253" y="7660"/>
                  <a:pt x="2454242" y="2928"/>
                  <a:pt x="2585113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4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3" y="516245"/>
                  <a:pt x="3512114" y="559861"/>
                </a:cubicBezTo>
                <a:cubicBezTo>
                  <a:pt x="3491119" y="656469"/>
                  <a:pt x="3485617" y="754605"/>
                  <a:pt x="3495724" y="852186"/>
                </a:cubicBezTo>
                <a:cubicBezTo>
                  <a:pt x="3504577" y="948437"/>
                  <a:pt x="3505176" y="1044867"/>
                  <a:pt x="3502664" y="1141386"/>
                </a:cubicBezTo>
                <a:cubicBezTo>
                  <a:pt x="3500391" y="1228440"/>
                  <a:pt x="3500749" y="1315584"/>
                  <a:pt x="3507210" y="1402639"/>
                </a:cubicBezTo>
                <a:cubicBezTo>
                  <a:pt x="3514626" y="1500407"/>
                  <a:pt x="3520966" y="1598176"/>
                  <a:pt x="3506251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4" y="2292381"/>
                </a:cubicBezTo>
                <a:cubicBezTo>
                  <a:pt x="3514746" y="2447918"/>
                  <a:pt x="3522760" y="2603544"/>
                  <a:pt x="3508405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5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7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19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3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40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1" y="9535"/>
                </a:cubicBezTo>
                <a:cubicBezTo>
                  <a:pt x="769618" y="4223"/>
                  <a:pt x="828414" y="562"/>
                  <a:pt x="887180" y="6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19221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uko">
            <a:hlinkClick r:id="" action="ppaction://media"/>
            <a:extLst>
              <a:ext uri="{FF2B5EF4-FFF2-40B4-BE49-F238E27FC236}">
                <a16:creationId xmlns:a16="http://schemas.microsoft.com/office/drawing/2014/main" id="{82C3E79A-58B2-3F3A-CEE7-19BAF2B404D1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13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0622" y="572870"/>
            <a:ext cx="10090755" cy="5712260"/>
          </a:xfrm>
        </p:spPr>
      </p:pic>
    </p:spTree>
    <p:extLst>
      <p:ext uri="{BB962C8B-B14F-4D97-AF65-F5344CB8AC3E}">
        <p14:creationId xmlns:p14="http://schemas.microsoft.com/office/powerpoint/2010/main" val="179671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29D3C-306D-089B-15C7-9EC7F1215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37D3FD-595E-6C49-3B2E-21B5346AF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No Yuko</a:t>
            </a:r>
          </a:p>
        </p:txBody>
      </p:sp>
      <p:pic>
        <p:nvPicPr>
          <p:cNvPr id="5" name="Marcador de contenido 4" descr="Un gato acostado en un sillón&#10;&#10;El contenido generado por IA puede ser incorrecto.">
            <a:extLst>
              <a:ext uri="{FF2B5EF4-FFF2-40B4-BE49-F238E27FC236}">
                <a16:creationId xmlns:a16="http://schemas.microsoft.com/office/drawing/2014/main" id="{C978C6CF-72E3-168B-827A-C08779DAE9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03" y="2108519"/>
            <a:ext cx="5832581" cy="3888000"/>
          </a:xfrm>
        </p:spPr>
      </p:pic>
      <p:pic>
        <p:nvPicPr>
          <p:cNvPr id="7" name="Imagen 6" descr="Una persona acostado en un sofá&#10;&#10;El contenido generado por IA puede ser incorrecto.">
            <a:extLst>
              <a:ext uri="{FF2B5EF4-FFF2-40B4-BE49-F238E27FC236}">
                <a16:creationId xmlns:a16="http://schemas.microsoft.com/office/drawing/2014/main" id="{318FE96D-BCCA-6B5F-BF7B-7C9724A69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818" y="2108519"/>
            <a:ext cx="5835647" cy="388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772D85F-5B57-902B-6F5C-82FF18198C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639" y="0"/>
            <a:ext cx="8413314" cy="119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435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0ACD49-6D95-1912-1075-A6D9AB94C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5CDD49-7567-D2EB-9DC1-101FFB34A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No Yuko</a:t>
            </a:r>
          </a:p>
        </p:txBody>
      </p:sp>
      <p:pic>
        <p:nvPicPr>
          <p:cNvPr id="4" name="Imagen 3" descr="Imagen que contiene interior, ventana, tabla, cuarto&#10;&#10;El contenido generado por IA puede ser incorrecto.">
            <a:extLst>
              <a:ext uri="{FF2B5EF4-FFF2-40B4-BE49-F238E27FC236}">
                <a16:creationId xmlns:a16="http://schemas.microsoft.com/office/drawing/2014/main" id="{9EA13B20-FECC-AE24-A423-D042614ED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35" y="2108519"/>
            <a:ext cx="5835645" cy="3888000"/>
          </a:xfrm>
          <a:prstGeom prst="rect">
            <a:avLst/>
          </a:prstGeom>
        </p:spPr>
      </p:pic>
      <p:pic>
        <p:nvPicPr>
          <p:cNvPr id="10" name="Imagen 9" descr="Un niño sentado en un sofá&#10;&#10;El contenido generado por IA puede ser incorrecto.">
            <a:extLst>
              <a:ext uri="{FF2B5EF4-FFF2-40B4-BE49-F238E27FC236}">
                <a16:creationId xmlns:a16="http://schemas.microsoft.com/office/drawing/2014/main" id="{3AD789CE-8A91-1F21-DEF6-007686C8A2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822" y="2108519"/>
            <a:ext cx="5835647" cy="388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3F44CC5-9CC0-F54E-910A-B34A314CBF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639" y="0"/>
            <a:ext cx="8413314" cy="119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15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10FDA-6EF5-9E50-12B6-6B88E302D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2F35FE-22FF-5E05-BDA5-90655A5DA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No Yuko</a:t>
            </a:r>
          </a:p>
        </p:txBody>
      </p:sp>
      <p:pic>
        <p:nvPicPr>
          <p:cNvPr id="5" name="Imagen 4" descr="Imagen que contiene interior, ventana, tabla, cuarto&#10;&#10;El contenido generado por IA puede ser incorrecto.">
            <a:extLst>
              <a:ext uri="{FF2B5EF4-FFF2-40B4-BE49-F238E27FC236}">
                <a16:creationId xmlns:a16="http://schemas.microsoft.com/office/drawing/2014/main" id="{E64F7D8B-C66E-E694-26D5-B3B843F84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818" y="2108519"/>
            <a:ext cx="5835647" cy="3888000"/>
          </a:xfrm>
          <a:prstGeom prst="rect">
            <a:avLst/>
          </a:prstGeom>
        </p:spPr>
      </p:pic>
      <p:pic>
        <p:nvPicPr>
          <p:cNvPr id="7" name="Imagen 6" descr="Una persona acostado en una alfombra roja&#10;&#10;El contenido generado por IA puede ser incorrecto.">
            <a:extLst>
              <a:ext uri="{FF2B5EF4-FFF2-40B4-BE49-F238E27FC236}">
                <a16:creationId xmlns:a16="http://schemas.microsoft.com/office/drawing/2014/main" id="{478E58CF-E2BA-4EA6-647A-AEF494F94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35" y="2108519"/>
            <a:ext cx="5835647" cy="388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D550D47-7333-16D8-1D9E-0692F25992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639" y="0"/>
            <a:ext cx="8413314" cy="119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65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o yuko">
            <a:hlinkClick r:id="" action="ppaction://media"/>
            <a:extLst>
              <a:ext uri="{FF2B5EF4-FFF2-40B4-BE49-F238E27FC236}">
                <a16:creationId xmlns:a16="http://schemas.microsoft.com/office/drawing/2014/main" id="{B5FB53FA-B23B-C06A-7972-FD14639FAE1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8974" y="610463"/>
            <a:ext cx="10414051" cy="5895274"/>
          </a:xfrm>
        </p:spPr>
      </p:pic>
    </p:spTree>
    <p:extLst>
      <p:ext uri="{BB962C8B-B14F-4D97-AF65-F5344CB8AC3E}">
        <p14:creationId xmlns:p14="http://schemas.microsoft.com/office/powerpoint/2010/main" val="22663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2A1B9-0A7B-0822-6CC2-113A85DFF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ED5F153-48D0-1DBB-267F-61B2E3B46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s-ES" b="1">
                <a:solidFill>
                  <a:srgbClr val="FFFFFF"/>
                </a:solidFill>
              </a:rPr>
              <a:t>Shido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9F9281-0FF3-70FF-C36B-5410C47A0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1448656"/>
            <a:ext cx="6906491" cy="4728307"/>
          </a:xfrm>
        </p:spPr>
        <p:txBody>
          <a:bodyPr anchor="ctr">
            <a:normAutofit/>
          </a:bodyPr>
          <a:lstStyle/>
          <a:p>
            <a:pPr algn="just"/>
            <a:r>
              <a:rPr lang="es-ES" dirty="0"/>
              <a:t>Se penalizará con </a:t>
            </a:r>
            <a:r>
              <a:rPr lang="es-ES" dirty="0" err="1"/>
              <a:t>shido</a:t>
            </a:r>
            <a:r>
              <a:rPr lang="es-ES" dirty="0"/>
              <a:t> a los que pierdan deliberadamente tiempo entre Mate y </a:t>
            </a:r>
            <a:r>
              <a:rPr lang="es-ES" dirty="0" err="1"/>
              <a:t>Hajime</a:t>
            </a:r>
            <a:r>
              <a:rPr lang="es-ES" dirty="0"/>
              <a:t> para romper el ritmo del combate, ya sea quedarse sentado o de rodillas, perder tiempo al ajustarse el judogi o cinturón, o ajustarse el pelo, etc..</a:t>
            </a:r>
          </a:p>
          <a:p>
            <a:pPr algn="just"/>
            <a:r>
              <a:rPr lang="es-ES" dirty="0"/>
              <a:t>La primera vez se dará una advertencia, siendo una segunda vez penalizado con </a:t>
            </a:r>
            <a:r>
              <a:rPr lang="es-ES" dirty="0" err="1"/>
              <a:t>shido</a:t>
            </a:r>
            <a:r>
              <a:rPr lang="es-ES" dirty="0"/>
              <a:t>.</a:t>
            </a:r>
          </a:p>
          <a:p>
            <a:endParaRPr lang="es-ES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2A0CF65-1DF5-D3C8-744A-E1EA3F0B6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639" y="0"/>
            <a:ext cx="8413314" cy="119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3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asting time">
            <a:hlinkClick r:id="" action="ppaction://media"/>
            <a:extLst>
              <a:ext uri="{FF2B5EF4-FFF2-40B4-BE49-F238E27FC236}">
                <a16:creationId xmlns:a16="http://schemas.microsoft.com/office/drawing/2014/main" id="{EBF69AD4-C59C-F600-5D77-2EA051960E1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1949" y="565078"/>
            <a:ext cx="9855115" cy="5578867"/>
          </a:xfrm>
        </p:spPr>
      </p:pic>
    </p:spTree>
    <p:extLst>
      <p:ext uri="{BB962C8B-B14F-4D97-AF65-F5344CB8AC3E}">
        <p14:creationId xmlns:p14="http://schemas.microsoft.com/office/powerpoint/2010/main" val="244341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747F3-57F0-E01F-C76A-677616D8E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E444EE5-9D26-EA89-0396-9CD4968CB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s-ES" b="1">
                <a:solidFill>
                  <a:srgbClr val="FFFFFF"/>
                </a:solidFill>
              </a:rPr>
              <a:t>Shido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056A1DE-B448-F5CC-8727-61D3D22AE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3502" y="1198418"/>
            <a:ext cx="7380334" cy="4978546"/>
          </a:xfrm>
        </p:spPr>
        <p:txBody>
          <a:bodyPr anchor="ctr">
            <a:normAutofit fontScale="92500" lnSpcReduction="10000"/>
          </a:bodyPr>
          <a:lstStyle/>
          <a:p>
            <a:pPr algn="just"/>
            <a:r>
              <a:rPr lang="es-ES" sz="2600" dirty="0"/>
              <a:t>Se deberá conceder un margen adicional antes de sancionar por falta de agarre, especialmente durante la fase inicial del combate.</a:t>
            </a:r>
          </a:p>
          <a:p>
            <a:pPr algn="just"/>
            <a:r>
              <a:rPr lang="es-ES" sz="2600" dirty="0"/>
              <a:t>Dejan de estar reflejados los 30” sin atacar para dar </a:t>
            </a:r>
            <a:r>
              <a:rPr lang="es-ES" sz="2600" dirty="0" err="1"/>
              <a:t>shido</a:t>
            </a:r>
            <a:r>
              <a:rPr lang="es-ES" sz="2600" dirty="0"/>
              <a:t> por pasividad…se dejará más tiempo 45” (en realidad nunca se ha sido tan estricto, siempre hemos estado dejando más tiempo)</a:t>
            </a:r>
          </a:p>
          <a:p>
            <a:pPr algn="just"/>
            <a:r>
              <a:rPr lang="es-ES" sz="2600" dirty="0"/>
              <a:t>Situaciones como la ejecución de kata </a:t>
            </a:r>
            <a:r>
              <a:rPr lang="es-ES" sz="2600" dirty="0" err="1"/>
              <a:t>sankaku</a:t>
            </a:r>
            <a:r>
              <a:rPr lang="es-ES" sz="2600" dirty="0"/>
              <a:t> desde </a:t>
            </a:r>
            <a:r>
              <a:rPr lang="es-ES" sz="2600" dirty="0" err="1"/>
              <a:t>tachi-waza</a:t>
            </a:r>
            <a:r>
              <a:rPr lang="es-ES" sz="2600" dirty="0"/>
              <a:t>, tendrá la misma valoración que </a:t>
            </a:r>
            <a:r>
              <a:rPr lang="es-ES" sz="2600" dirty="0" err="1"/>
              <a:t>kantsetsu</a:t>
            </a:r>
            <a:r>
              <a:rPr lang="es-ES" sz="2600" dirty="0"/>
              <a:t> desde </a:t>
            </a:r>
            <a:r>
              <a:rPr lang="es-ES" sz="2600" dirty="0" err="1"/>
              <a:t>tachi-waza</a:t>
            </a:r>
            <a:r>
              <a:rPr lang="es-ES" sz="2600" dirty="0"/>
              <a:t>. Se penalizará con </a:t>
            </a:r>
            <a:r>
              <a:rPr lang="es-ES" sz="2600" dirty="0" err="1"/>
              <a:t>Shido</a:t>
            </a:r>
            <a:r>
              <a:rPr lang="es-ES" sz="2600" dirty="0"/>
              <a:t> cuando una acción </a:t>
            </a:r>
            <a:r>
              <a:rPr lang="es-ES" sz="2600" b="1" dirty="0"/>
              <a:t>no</a:t>
            </a:r>
            <a:r>
              <a:rPr lang="es-ES" sz="2600" dirty="0"/>
              <a:t> implique un alto riesgo para </a:t>
            </a:r>
            <a:r>
              <a:rPr lang="es-ES" sz="2600" dirty="0" err="1"/>
              <a:t>Uke</a:t>
            </a:r>
            <a:r>
              <a:rPr lang="es-ES" sz="2600" dirty="0"/>
              <a:t>. </a:t>
            </a:r>
          </a:p>
          <a:p>
            <a:pPr algn="just"/>
            <a:r>
              <a:rPr lang="es-ES" sz="2600" dirty="0"/>
              <a:t>Se penalizará con </a:t>
            </a:r>
            <a:r>
              <a:rPr lang="es-ES" sz="2600" dirty="0" err="1"/>
              <a:t>Hansoku-make</a:t>
            </a:r>
            <a:r>
              <a:rPr lang="es-ES" sz="2600" dirty="0"/>
              <a:t> cuando la acción sea considerada muy peligrosa para </a:t>
            </a:r>
            <a:r>
              <a:rPr lang="es-ES" sz="2600" dirty="0" err="1"/>
              <a:t>Uke</a:t>
            </a:r>
            <a:r>
              <a:rPr lang="es-ES" sz="2600" dirty="0"/>
              <a:t>, es decir, cuando exista un alto riesgo de lesión grave.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E5FADC4-D020-AA15-985F-B588FB991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639" y="0"/>
            <a:ext cx="8413314" cy="119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7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65215-738F-20CF-F055-3E17D75BA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53B23C6-E359-E9FF-3BCD-45FB36E00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60CAFB-B8EE-A3C6-0A1D-2C33DC4F1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1CFD6D5-0672-C2E2-E269-006CB7D5C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47" y="1198418"/>
            <a:ext cx="3355778" cy="4461163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rgbClr val="FFFFFF"/>
                </a:solidFill>
              </a:rPr>
              <a:t>Presentación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E7875FC-05DB-8AC9-9321-3453B2F8A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7B0AED-61A3-E3F7-C40A-71F99930A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0400" y="1787968"/>
            <a:ext cx="7007575" cy="2837656"/>
          </a:xfrm>
        </p:spPr>
        <p:txBody>
          <a:bodyPr anchor="ctr">
            <a:normAutofit/>
          </a:bodyPr>
          <a:lstStyle/>
          <a:p>
            <a:pPr algn="just"/>
            <a:r>
              <a:rPr lang="es-ES" sz="2400" dirty="0"/>
              <a:t>Antes de entrar a explicar en profundidad las últimas matizaciones al reglamento (</a:t>
            </a:r>
            <a:r>
              <a:rPr lang="es-ES" sz="2400" dirty="0" err="1"/>
              <a:t>yuko</a:t>
            </a:r>
            <a:r>
              <a:rPr lang="es-ES" sz="2400" dirty="0"/>
              <a:t>, pérdida de tiempo, rotura de agarres, atención médica, etc.), vamos a revisar alguno de los puntos que ya se habían comentado con anterioridad pero que conviene recordar.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203633B-83B7-2EDA-BF58-0FBD4A8500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639" y="0"/>
            <a:ext cx="8413314" cy="119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013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6D6F3-CA20-16F2-0D08-B7B08372C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F3967CB-03B9-4C1A-267E-A9350DDD4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s-ES" b="1">
                <a:solidFill>
                  <a:srgbClr val="FFFFFF"/>
                </a:solidFill>
              </a:rPr>
              <a:t>Rotura de agarres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B240CF4-18A5-F5F8-25E1-BEB75B5F3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1198419"/>
            <a:ext cx="6906491" cy="3527694"/>
          </a:xfrm>
        </p:spPr>
        <p:txBody>
          <a:bodyPr anchor="ctr">
            <a:normAutofit/>
          </a:bodyPr>
          <a:lstStyle/>
          <a:p>
            <a:pPr algn="just"/>
            <a:r>
              <a:rPr lang="es-ES" dirty="0"/>
              <a:t>Solo se sancionará con </a:t>
            </a:r>
            <a:r>
              <a:rPr lang="es-ES" dirty="0" err="1"/>
              <a:t>shido</a:t>
            </a:r>
            <a:r>
              <a:rPr lang="es-ES" dirty="0"/>
              <a:t> la rotura de agarres con dos manos si además se suelta y existe una separación.</a:t>
            </a:r>
          </a:p>
          <a:p>
            <a:pPr algn="just"/>
            <a:r>
              <a:rPr lang="es-ES" dirty="0"/>
              <a:t>Si se mantiene el </a:t>
            </a:r>
            <a:r>
              <a:rPr lang="es-ES" dirty="0" err="1"/>
              <a:t>kumikata</a:t>
            </a:r>
            <a:r>
              <a:rPr lang="es-ES" dirty="0"/>
              <a:t> tras romper no se sanciona. </a:t>
            </a:r>
          </a:p>
          <a:p>
            <a:pPr algn="just"/>
            <a:r>
              <a:rPr lang="es-ES" dirty="0"/>
              <a:t>Se permiten las roturas de agarres con una sola mano.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FFEED6F-657D-6316-7F72-046BAADB28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639" y="0"/>
            <a:ext cx="8413314" cy="119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5194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3D8FC-3B72-6DD6-E1DF-0ACD50E2D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616E8E-9F95-FEDF-B7DF-77DCFBE1805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1308" y="871317"/>
            <a:ext cx="6295473" cy="86406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 Shido</a:t>
            </a:r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6FD74CF8-B765-1757-27B7-DB5182D3A3FE}"/>
              </a:ext>
            </a:extLst>
          </p:cNvPr>
          <p:cNvSpPr/>
          <p:nvPr/>
        </p:nvSpPr>
        <p:spPr>
          <a:xfrm>
            <a:off x="5528124" y="3848014"/>
            <a:ext cx="1342417" cy="46692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 descr="Imagen que contiene persona, judo, interior, parado&#10;&#10;El contenido generado por IA puede ser incorrecto.">
            <a:extLst>
              <a:ext uri="{FF2B5EF4-FFF2-40B4-BE49-F238E27FC236}">
                <a16:creationId xmlns:a16="http://schemas.microsoft.com/office/drawing/2014/main" id="{5B949299-CC7F-2D7B-E72B-F09AD99E54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04" r="23078" b="1104"/>
          <a:stretch>
            <a:fillRect/>
          </a:stretch>
        </p:blipFill>
        <p:spPr>
          <a:xfrm>
            <a:off x="123290" y="1735383"/>
            <a:ext cx="5321533" cy="4860000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4" name="Imagen 13" descr="Imagen que contiene judo, persona, edificio, hombre&#10;&#10;El contenido generado por IA puede ser incorrecto.">
            <a:extLst>
              <a:ext uri="{FF2B5EF4-FFF2-40B4-BE49-F238E27FC236}">
                <a16:creationId xmlns:a16="http://schemas.microsoft.com/office/drawing/2014/main" id="{4B23F458-2423-3DE1-5973-FBBD76812F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86"/>
          <a:stretch>
            <a:fillRect/>
          </a:stretch>
        </p:blipFill>
        <p:spPr>
          <a:xfrm>
            <a:off x="6936377" y="1738348"/>
            <a:ext cx="5106053" cy="4860000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62D9B46-2C01-53ED-175C-D28E17376F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639" y="0"/>
            <a:ext cx="8413314" cy="119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9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ip Breaks">
            <a:hlinkClick r:id="" action="ppaction://media"/>
            <a:extLst>
              <a:ext uri="{FF2B5EF4-FFF2-40B4-BE49-F238E27FC236}">
                <a16:creationId xmlns:a16="http://schemas.microsoft.com/office/drawing/2014/main" id="{3AB14FBB-9330-45FF-693D-2404CF93BFE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7374" y="445514"/>
            <a:ext cx="10197251" cy="5772546"/>
          </a:xfrm>
        </p:spPr>
      </p:pic>
    </p:spTree>
    <p:extLst>
      <p:ext uri="{BB962C8B-B14F-4D97-AF65-F5344CB8AC3E}">
        <p14:creationId xmlns:p14="http://schemas.microsoft.com/office/powerpoint/2010/main" val="117318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36E5E-69CA-884F-8EA1-4AF7BC580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1B69D5C-CE98-406F-57B1-F648FE92F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s-ES" b="1">
                <a:solidFill>
                  <a:srgbClr val="FFFFFF"/>
                </a:solidFill>
              </a:rPr>
              <a:t>Médico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DD38C53-B0C3-B8C3-7D16-8BC80C77E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1198418"/>
            <a:ext cx="6906491" cy="4978545"/>
          </a:xfrm>
        </p:spPr>
        <p:txBody>
          <a:bodyPr anchor="ctr">
            <a:normAutofit/>
          </a:bodyPr>
          <a:lstStyle/>
          <a:p>
            <a:pPr algn="just"/>
            <a:r>
              <a:rPr lang="es-ES" dirty="0"/>
              <a:t>Solo 2 atenciones médicas por combate (por herida sangrante). </a:t>
            </a:r>
          </a:p>
          <a:p>
            <a:r>
              <a:rPr lang="es-ES" dirty="0"/>
              <a:t>A la 3ª </a:t>
            </a:r>
            <a:r>
              <a:rPr lang="es-ES" dirty="0" err="1"/>
              <a:t>Kiken</a:t>
            </a:r>
            <a:r>
              <a:rPr lang="es-ES" dirty="0"/>
              <a:t> </a:t>
            </a:r>
            <a:r>
              <a:rPr lang="es-ES" dirty="0" err="1"/>
              <a:t>gachi</a:t>
            </a:r>
            <a:r>
              <a:rPr lang="es-ES" dirty="0"/>
              <a:t>.</a:t>
            </a:r>
          </a:p>
          <a:p>
            <a:pPr algn="just"/>
            <a:r>
              <a:rPr lang="es-ES" dirty="0"/>
              <a:t>El médico podrá  aplicar cualquier tipo de tratamiento.</a:t>
            </a:r>
          </a:p>
          <a:p>
            <a:pPr algn="just"/>
            <a:r>
              <a:rPr lang="es-ES" dirty="0"/>
              <a:t>En casos excepcionales, el comisionado de arbitraje junto con el comisionado deportivo y el comisionado médico podrán permitir una 3ª atención.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D8578BA-EA4D-FA61-7E8C-FE9440AA37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639" y="0"/>
            <a:ext cx="8413314" cy="119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977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70467-A8AB-2CC7-94F9-3039391E2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D9CD5C4-1ACC-DD79-ED6B-66CAC739B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s-ES" sz="3700" b="1">
                <a:solidFill>
                  <a:srgbClr val="FFFFFF"/>
                </a:solidFill>
              </a:rPr>
              <a:t>No combatividad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6F3E6ED-1D92-C861-0876-E82D32812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1198418"/>
            <a:ext cx="6906491" cy="4978545"/>
          </a:xfrm>
        </p:spPr>
        <p:txBody>
          <a:bodyPr anchor="ctr">
            <a:normAutofit/>
          </a:bodyPr>
          <a:lstStyle/>
          <a:p>
            <a:pPr algn="just"/>
            <a:r>
              <a:rPr lang="es-ES" dirty="0"/>
              <a:t>Los ataques serios ejecutados en Ne-</a:t>
            </a:r>
            <a:r>
              <a:rPr lang="es-ES" dirty="0" err="1"/>
              <a:t>waza</a:t>
            </a:r>
            <a:r>
              <a:rPr lang="es-ES" dirty="0"/>
              <a:t> (</a:t>
            </a:r>
            <a:r>
              <a:rPr lang="es-ES" dirty="0" err="1"/>
              <a:t>Osaekomi</a:t>
            </a:r>
            <a:r>
              <a:rPr lang="es-ES" dirty="0"/>
              <a:t>, </a:t>
            </a:r>
            <a:r>
              <a:rPr lang="es-ES" dirty="0" err="1"/>
              <a:t>Kansetsu</a:t>
            </a:r>
            <a:r>
              <a:rPr lang="es-ES" dirty="0"/>
              <a:t> o </a:t>
            </a:r>
            <a:r>
              <a:rPr lang="es-ES" dirty="0" err="1"/>
              <a:t>Shime</a:t>
            </a:r>
            <a:r>
              <a:rPr lang="es-ES" dirty="0"/>
              <a:t>) tendrán el mismo efecto que los ataques realizados en </a:t>
            </a:r>
            <a:r>
              <a:rPr lang="es-ES" dirty="0" err="1"/>
              <a:t>Tachi-waza</a:t>
            </a:r>
            <a:r>
              <a:rPr lang="es-ES" dirty="0"/>
              <a:t>.</a:t>
            </a:r>
          </a:p>
          <a:p>
            <a:pPr algn="just"/>
            <a:r>
              <a:rPr lang="es-ES" dirty="0"/>
              <a:t>Dichos ataques se considerarán y valorarán como si se tratara de un ataque en </a:t>
            </a:r>
            <a:r>
              <a:rPr lang="es-ES" dirty="0" err="1"/>
              <a:t>tachi</a:t>
            </a:r>
            <a:r>
              <a:rPr lang="es-ES" dirty="0"/>
              <a:t> </a:t>
            </a:r>
            <a:r>
              <a:rPr lang="es-ES" dirty="0" err="1"/>
              <a:t>waza</a:t>
            </a:r>
            <a:r>
              <a:rPr lang="es-ES" dirty="0"/>
              <a:t>, aplicándose las mismas disposiciones reglamentarias.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0567211-DD4A-BC75-CE22-9E6AC38A7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639" y="0"/>
            <a:ext cx="8413314" cy="119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345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0B7D5-7BC4-6334-28E5-61453AEE1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D4C5781-C17E-0516-B8EF-18BD694A9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s-ES" b="1">
                <a:solidFill>
                  <a:srgbClr val="FFFFFF"/>
                </a:solidFill>
              </a:rPr>
              <a:t>Cuello y columna. Ushiro Sankaku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4A7CF2E-D096-D56C-F425-BF64C9F86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1198418"/>
            <a:ext cx="6906491" cy="4978545"/>
          </a:xfrm>
        </p:spPr>
        <p:txBody>
          <a:bodyPr anchor="ctr">
            <a:normAutofit/>
          </a:bodyPr>
          <a:lstStyle/>
          <a:p>
            <a:pPr algn="just"/>
            <a:r>
              <a:rPr lang="es-ES" dirty="0" err="1"/>
              <a:t>Ushiro</a:t>
            </a:r>
            <a:r>
              <a:rPr lang="es-ES" dirty="0"/>
              <a:t> </a:t>
            </a:r>
            <a:r>
              <a:rPr lang="es-ES" dirty="0" err="1"/>
              <a:t>sankaku</a:t>
            </a:r>
            <a:r>
              <a:rPr lang="es-ES" dirty="0"/>
              <a:t> solo permitido si se aplica </a:t>
            </a:r>
            <a:r>
              <a:rPr lang="es-ES" dirty="0" err="1"/>
              <a:t>shime</a:t>
            </a:r>
            <a:r>
              <a:rPr lang="es-ES" dirty="0"/>
              <a:t> y </a:t>
            </a:r>
            <a:r>
              <a:rPr lang="es-ES" dirty="0" err="1"/>
              <a:t>Kantsetsu</a:t>
            </a:r>
            <a:r>
              <a:rPr lang="es-ES" dirty="0"/>
              <a:t> (siempre que no se fuercen las cervicales).</a:t>
            </a:r>
          </a:p>
          <a:p>
            <a:pPr algn="just"/>
            <a:r>
              <a:rPr lang="es-ES" dirty="0" err="1"/>
              <a:t>Osaekomi</a:t>
            </a:r>
            <a:r>
              <a:rPr lang="es-ES" dirty="0"/>
              <a:t> no permitido (cualquier trabajo en el que se fuercen las cervicales), cuando </a:t>
            </a:r>
            <a:r>
              <a:rPr lang="es-ES" dirty="0" err="1"/>
              <a:t>uke</a:t>
            </a:r>
            <a:r>
              <a:rPr lang="es-ES" dirty="0"/>
              <a:t> levanta la cadera y hace una presión en las cervicales, con o sin Mate previo será </a:t>
            </a:r>
            <a:r>
              <a:rPr lang="es-ES" dirty="0" err="1"/>
              <a:t>Hansoku</a:t>
            </a:r>
            <a:r>
              <a:rPr lang="es-ES" dirty="0"/>
              <a:t> </a:t>
            </a:r>
            <a:r>
              <a:rPr lang="es-ES" dirty="0" err="1"/>
              <a:t>make</a:t>
            </a:r>
            <a:r>
              <a:rPr lang="es-ES" dirty="0"/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3A66455-9CA7-A590-4495-97E83D97FF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639" y="0"/>
            <a:ext cx="8413314" cy="119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756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48B7C1-1CB8-29D3-3DD4-C8F2FDE06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094" y="1385265"/>
            <a:ext cx="5320949" cy="620646"/>
          </a:xfrm>
        </p:spPr>
        <p:txBody>
          <a:bodyPr>
            <a:normAutofit fontScale="90000"/>
          </a:bodyPr>
          <a:lstStyle/>
          <a:p>
            <a:r>
              <a:rPr lang="es-ES" b="1" dirty="0">
                <a:solidFill>
                  <a:srgbClr val="00B050"/>
                </a:solidFill>
              </a:rPr>
              <a:t>Permitido</a:t>
            </a:r>
            <a:endParaRPr lang="es-ES" dirty="0"/>
          </a:p>
        </p:txBody>
      </p:sp>
      <p:pic>
        <p:nvPicPr>
          <p:cNvPr id="11" name="Marcador de contenido 10" descr="Una persona sentada en el suelo&#10;&#10;El contenido generado por IA puede ser incorrecto.">
            <a:extLst>
              <a:ext uri="{FF2B5EF4-FFF2-40B4-BE49-F238E27FC236}">
                <a16:creationId xmlns:a16="http://schemas.microsoft.com/office/drawing/2014/main" id="{756D7095-09C3-3BCE-8CE0-017E9BF100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5" r="1590" b="18837"/>
          <a:stretch>
            <a:fillRect/>
          </a:stretch>
        </p:blipFill>
        <p:spPr>
          <a:xfrm>
            <a:off x="321094" y="2107727"/>
            <a:ext cx="5400000" cy="2271338"/>
          </a:xfrm>
        </p:spPr>
      </p:pic>
      <p:pic>
        <p:nvPicPr>
          <p:cNvPr id="17" name="Imagen 16" descr="Un par de personas sentadas en un sofá&#10;&#10;El contenido generado por IA puede ser incorrecto.">
            <a:extLst>
              <a:ext uri="{FF2B5EF4-FFF2-40B4-BE49-F238E27FC236}">
                <a16:creationId xmlns:a16="http://schemas.microsoft.com/office/drawing/2014/main" id="{891FB0B4-93B6-7F7C-67E7-F4F4BACC6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9" b="21605"/>
          <a:stretch>
            <a:fillRect/>
          </a:stretch>
        </p:blipFill>
        <p:spPr>
          <a:xfrm>
            <a:off x="321094" y="4480881"/>
            <a:ext cx="5400000" cy="1780391"/>
          </a:xfrm>
          <a:prstGeom prst="rect">
            <a:avLst/>
          </a:prstGeom>
        </p:spPr>
      </p:pic>
      <p:pic>
        <p:nvPicPr>
          <p:cNvPr id="30" name="Imagen 29" descr="Un perro sentado en el piso&#10;&#10;El contenido generado por IA puede ser incorrecto.">
            <a:extLst>
              <a:ext uri="{FF2B5EF4-FFF2-40B4-BE49-F238E27FC236}">
                <a16:creationId xmlns:a16="http://schemas.microsoft.com/office/drawing/2014/main" id="{A9F52FA5-5B39-B5AA-49A9-884F496ED0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5" b="20583"/>
          <a:stretch>
            <a:fillRect/>
          </a:stretch>
        </p:blipFill>
        <p:spPr>
          <a:xfrm>
            <a:off x="6546887" y="2105542"/>
            <a:ext cx="5400540" cy="2375339"/>
          </a:xfrm>
          <a:prstGeom prst="rect">
            <a:avLst/>
          </a:prstGeom>
        </p:spPr>
      </p:pic>
      <p:sp>
        <p:nvSpPr>
          <p:cNvPr id="35" name="Título 1">
            <a:extLst>
              <a:ext uri="{FF2B5EF4-FFF2-40B4-BE49-F238E27FC236}">
                <a16:creationId xmlns:a16="http://schemas.microsoft.com/office/drawing/2014/main" id="{12B82EE5-6BDF-6BFA-765E-7345ABE5A60E}"/>
              </a:ext>
            </a:extLst>
          </p:cNvPr>
          <p:cNvSpPr txBox="1">
            <a:spLocks/>
          </p:cNvSpPr>
          <p:nvPr/>
        </p:nvSpPr>
        <p:spPr>
          <a:xfrm>
            <a:off x="6546887" y="1385265"/>
            <a:ext cx="5320949" cy="6206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>
                <a:solidFill>
                  <a:srgbClr val="C00000"/>
                </a:solidFill>
              </a:rPr>
              <a:t>No Permitido</a:t>
            </a:r>
            <a:endParaRPr lang="es-ES" dirty="0">
              <a:solidFill>
                <a:srgbClr val="C00000"/>
              </a:solidFill>
            </a:endParaRPr>
          </a:p>
        </p:txBody>
      </p:sp>
      <p:pic>
        <p:nvPicPr>
          <p:cNvPr id="38" name="Gráfico 37" descr="Marca de verificación con relleno sólido">
            <a:extLst>
              <a:ext uri="{FF2B5EF4-FFF2-40B4-BE49-F238E27FC236}">
                <a16:creationId xmlns:a16="http://schemas.microsoft.com/office/drawing/2014/main" id="{B1A67703-0409-97DE-875E-82B83E5C0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38057" y="1191142"/>
            <a:ext cx="914400" cy="914400"/>
          </a:xfrm>
          <a:prstGeom prst="rect">
            <a:avLst/>
          </a:prstGeom>
        </p:spPr>
      </p:pic>
      <p:sp>
        <p:nvSpPr>
          <p:cNvPr id="39" name="Símbolo &quot;No permitido&quot; 38">
            <a:extLst>
              <a:ext uri="{FF2B5EF4-FFF2-40B4-BE49-F238E27FC236}">
                <a16:creationId xmlns:a16="http://schemas.microsoft.com/office/drawing/2014/main" id="{A8F4E9A7-9D74-3FD8-086B-D7D0557F939A}"/>
              </a:ext>
            </a:extLst>
          </p:cNvPr>
          <p:cNvSpPr/>
          <p:nvPr/>
        </p:nvSpPr>
        <p:spPr>
          <a:xfrm>
            <a:off x="9569892" y="1424942"/>
            <a:ext cx="483476" cy="446799"/>
          </a:xfrm>
          <a:prstGeom prst="noSmoking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C0000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61AE0CB-A0B3-B365-1F3F-61D2FC1775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639" y="0"/>
            <a:ext cx="8413314" cy="119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8366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shiro sankaku">
            <a:hlinkClick r:id="" action="ppaction://media"/>
            <a:extLst>
              <a:ext uri="{FF2B5EF4-FFF2-40B4-BE49-F238E27FC236}">
                <a16:creationId xmlns:a16="http://schemas.microsoft.com/office/drawing/2014/main" id="{E9451D7B-1C10-1692-FD80-2B9A5F5A14F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4597" y="558137"/>
            <a:ext cx="10142805" cy="5741725"/>
          </a:xfrm>
        </p:spPr>
      </p:pic>
    </p:spTree>
    <p:extLst>
      <p:ext uri="{BB962C8B-B14F-4D97-AF65-F5344CB8AC3E}">
        <p14:creationId xmlns:p14="http://schemas.microsoft.com/office/powerpoint/2010/main" val="273475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33B58D-7B8A-4879-ABB9-ECBD1128A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374" y="1257576"/>
            <a:ext cx="8234225" cy="656927"/>
          </a:xfrm>
        </p:spPr>
        <p:txBody>
          <a:bodyPr>
            <a:normAutofit fontScale="90000"/>
          </a:bodyPr>
          <a:lstStyle/>
          <a:p>
            <a:r>
              <a:rPr lang="es-ES" sz="4800" b="1" dirty="0"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Dudas y preguntas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7DA3988-20BB-48B6-BF19-C3BA9DD78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3E31D-E2AB-40D1-8B51-AFA5AFEF393A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9914495-CF30-422B-862A-8B5ACDE93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749" y="1914503"/>
            <a:ext cx="7528501" cy="397594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F9B27DD-3A7C-4572-7BA0-F72B2FB077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749" y="6052054"/>
            <a:ext cx="7360935" cy="81686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0D3117C-BFB8-EC49-1DCA-E989CC217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342" y="5248"/>
            <a:ext cx="8413314" cy="119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129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8CC15-43DA-F43A-14D3-4746FFBBE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45E76E-0B14-5807-D2B5-BA135BD1D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0521DD3-88C8-EF33-FC31-A008E1935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13E53AA-0E58-13FC-BB1E-E712CA4F9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47" y="1198418"/>
            <a:ext cx="3355778" cy="4461163"/>
          </a:xfrm>
        </p:spPr>
        <p:txBody>
          <a:bodyPr>
            <a:normAutofit/>
          </a:bodyPr>
          <a:lstStyle/>
          <a:p>
            <a:pPr algn="just"/>
            <a:r>
              <a:rPr lang="es-ES" b="1" dirty="0">
                <a:solidFill>
                  <a:srgbClr val="FFFFFF"/>
                </a:solidFill>
              </a:rPr>
              <a:t>Situaciones ahora permitidas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F8BEBD71-1955-9EA7-7D87-AE7D26FB2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93DF979-9950-4435-5886-FA1C47CFD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9340" y="1198418"/>
            <a:ext cx="7077904" cy="5340494"/>
          </a:xfrm>
        </p:spPr>
        <p:txBody>
          <a:bodyPr anchor="ctr">
            <a:noAutofit/>
          </a:bodyPr>
          <a:lstStyle/>
          <a:p>
            <a:r>
              <a:rPr lang="es-ES" sz="2200" u="sng" dirty="0">
                <a:latin typeface="Aptos (Cuerpo)"/>
              </a:rPr>
              <a:t>Reverse </a:t>
            </a:r>
            <a:r>
              <a:rPr lang="es-ES" sz="2200" u="sng" dirty="0" err="1">
                <a:latin typeface="Aptos (Cuerpo)"/>
              </a:rPr>
              <a:t>seoi-nage</a:t>
            </a:r>
            <a:r>
              <a:rPr lang="es-ES" sz="2200" dirty="0">
                <a:latin typeface="Aptos (Cuerpo)"/>
              </a:rPr>
              <a:t>:</a:t>
            </a:r>
          </a:p>
          <a:p>
            <a:pPr lvl="1"/>
            <a:r>
              <a:rPr lang="es-ES" sz="2200" dirty="0">
                <a:latin typeface="Aptos (Cuerpo)"/>
              </a:rPr>
              <a:t>Permitido excepto en cadetes e infantiles.</a:t>
            </a:r>
          </a:p>
          <a:p>
            <a:pPr lvl="1"/>
            <a:r>
              <a:rPr lang="es-ES" sz="2200" dirty="0">
                <a:latin typeface="Aptos (Cuerpo)"/>
              </a:rPr>
              <a:t>En estas categorías se penalizará con </a:t>
            </a:r>
            <a:r>
              <a:rPr lang="es-ES" sz="2200" dirty="0" err="1">
                <a:latin typeface="Aptos (Cuerpo)"/>
              </a:rPr>
              <a:t>shido</a:t>
            </a:r>
            <a:r>
              <a:rPr lang="es-ES" sz="2200" dirty="0">
                <a:latin typeface="Aptos (Cuerpo)"/>
              </a:rPr>
              <a:t> aunque el competidor no llegue a proyectar</a:t>
            </a:r>
          </a:p>
          <a:p>
            <a:r>
              <a:rPr lang="es-ES" sz="2200" u="sng" dirty="0">
                <a:latin typeface="Aptos (Cuerpo)"/>
              </a:rPr>
              <a:t>Apoyo de la cabeza en la proyección:</a:t>
            </a:r>
          </a:p>
          <a:p>
            <a:pPr lvl="1"/>
            <a:r>
              <a:rPr lang="es-ES" sz="2200" dirty="0">
                <a:latin typeface="Aptos (Cuerpo)"/>
              </a:rPr>
              <a:t>Permitido excepto en cadetes e infantiles.</a:t>
            </a:r>
          </a:p>
          <a:p>
            <a:pPr lvl="1"/>
            <a:r>
              <a:rPr lang="es-ES" sz="2200" dirty="0">
                <a:latin typeface="Aptos (Cuerpo)"/>
              </a:rPr>
              <a:t>En estas categorías se penalizará con </a:t>
            </a:r>
            <a:r>
              <a:rPr lang="es-ES" sz="2200" dirty="0" err="1">
                <a:latin typeface="Aptos (Cuerpo)"/>
              </a:rPr>
              <a:t>shido</a:t>
            </a:r>
            <a:r>
              <a:rPr lang="es-ES" sz="2200" dirty="0">
                <a:latin typeface="Aptos (Cuerpo)"/>
              </a:rPr>
              <a:t> aunque el competidor no llegue a proyectar</a:t>
            </a:r>
          </a:p>
          <a:p>
            <a:pPr lvl="1"/>
            <a:r>
              <a:rPr lang="es-ES" sz="2200" dirty="0">
                <a:latin typeface="Aptos (Cuerpo)"/>
              </a:rPr>
              <a:t>El “</a:t>
            </a:r>
            <a:r>
              <a:rPr lang="es-ES" sz="2200" dirty="0" err="1">
                <a:latin typeface="Aptos (Cuerpo)"/>
              </a:rPr>
              <a:t>diving</a:t>
            </a:r>
            <a:r>
              <a:rPr lang="es-ES" sz="2200" dirty="0">
                <a:latin typeface="Aptos (Cuerpo)"/>
              </a:rPr>
              <a:t> tradicional o la “voltereta hacia adelante”, aunque no toque con la cabeza sigue siendo </a:t>
            </a:r>
            <a:r>
              <a:rPr lang="es-ES" sz="2200" dirty="0" err="1">
                <a:latin typeface="Aptos (Cuerpo)"/>
              </a:rPr>
              <a:t>hansokumake</a:t>
            </a:r>
            <a:r>
              <a:rPr lang="es-ES" sz="2200" dirty="0">
                <a:latin typeface="Aptos (Cuerpo)"/>
              </a:rPr>
              <a:t>.</a:t>
            </a:r>
          </a:p>
          <a:p>
            <a:r>
              <a:rPr lang="es-ES" sz="2200" u="sng" dirty="0">
                <a:latin typeface="Aptos (Cuerpo)"/>
              </a:rPr>
              <a:t>Defensa de la caída con la cabeza:</a:t>
            </a:r>
          </a:p>
          <a:p>
            <a:pPr lvl="1"/>
            <a:r>
              <a:rPr lang="es-ES" sz="2200" dirty="0">
                <a:latin typeface="Aptos (Cuerpo)"/>
              </a:rPr>
              <a:t>Permitido excepto en cadetes e infantiles.</a:t>
            </a:r>
          </a:p>
          <a:p>
            <a:pPr lvl="1"/>
            <a:r>
              <a:rPr lang="es-ES" sz="2200" dirty="0">
                <a:latin typeface="Aptos (Cuerpo)"/>
              </a:rPr>
              <a:t>En estas categorías se penalizará con </a:t>
            </a:r>
            <a:r>
              <a:rPr lang="es-ES" sz="2200" dirty="0" err="1">
                <a:latin typeface="Aptos (Cuerpo)"/>
              </a:rPr>
              <a:t>shido</a:t>
            </a:r>
            <a:endParaRPr lang="es-ES" sz="2200" dirty="0">
              <a:latin typeface="Aptos (Cuerpo)"/>
            </a:endParaRPr>
          </a:p>
          <a:p>
            <a:pPr lvl="1"/>
            <a:r>
              <a:rPr lang="es-ES" sz="2200" dirty="0">
                <a:latin typeface="Aptos (Cuerpo)"/>
              </a:rPr>
              <a:t>Puente sobre pies y cabeza = </a:t>
            </a:r>
            <a:r>
              <a:rPr lang="es-ES" sz="2200" dirty="0" err="1">
                <a:latin typeface="Aptos (Cuerpo)"/>
              </a:rPr>
              <a:t>Ippon</a:t>
            </a:r>
            <a:endParaRPr lang="es-ES" sz="2200" dirty="0">
              <a:latin typeface="Aptos (Cuerpo)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419A5F1-781E-8B3B-1909-106FD1A09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639" y="0"/>
            <a:ext cx="8413314" cy="119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14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4A8E1-5BF6-21D5-07A5-B7E4C19D3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71C1DAC-0028-C081-5F71-524F49D1D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E4C3997-C131-7FB1-8220-73122F090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5B02B59-370A-164F-E104-0669D9427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47" y="1198418"/>
            <a:ext cx="3355778" cy="4461163"/>
          </a:xfrm>
        </p:spPr>
        <p:txBody>
          <a:bodyPr>
            <a:normAutofit/>
          </a:bodyPr>
          <a:lstStyle/>
          <a:p>
            <a:pPr algn="just"/>
            <a:r>
              <a:rPr lang="es-ES" b="1" dirty="0">
                <a:solidFill>
                  <a:srgbClr val="FFFFFF"/>
                </a:solidFill>
              </a:rPr>
              <a:t>Situaciones ahora permitidas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9A214C4B-668D-9FCE-452E-D632A42D8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2706F6-61CE-4507-99C6-5ACFA333A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6268" y="1286934"/>
            <a:ext cx="7473243" cy="3382343"/>
          </a:xfrm>
        </p:spPr>
        <p:txBody>
          <a:bodyPr anchor="ctr">
            <a:normAutofit fontScale="92500" lnSpcReduction="10000"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s-ES" sz="2400" dirty="0">
                <a:effectLst/>
                <a:ea typeface="Times New Roman" panose="02020603050405020304" pitchFamily="18" charset="0"/>
              </a:rPr>
              <a:t>Salidas de la zona de combate.</a:t>
            </a:r>
          </a:p>
          <a:p>
            <a:pPr marL="0" indent="0" algn="just">
              <a:buNone/>
              <a:tabLst>
                <a:tab pos="914400" algn="l"/>
              </a:tabLst>
            </a:pPr>
            <a:endParaRPr lang="es-ES" sz="2400" dirty="0">
              <a:effectLst/>
              <a:ea typeface="Times New Roman" panose="02020603050405020304" pitchFamily="18" charset="0"/>
            </a:endParaRPr>
          </a:p>
          <a:p>
            <a:pPr marL="742950" lvl="1" indent="-285750" algn="just"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s-ES" dirty="0">
                <a:effectLst/>
                <a:ea typeface="Times New Roman" panose="02020603050405020304" pitchFamily="18" charset="0"/>
              </a:rPr>
              <a:t>Mientras uno de los competidores esté tocando el área de combate, se debe dejar seguir la acción pudiendo atacar y puntuar cualquiera de los dos.</a:t>
            </a:r>
          </a:p>
          <a:p>
            <a:pPr marL="457200" lvl="1" indent="0" algn="just">
              <a:buNone/>
              <a:tabLst>
                <a:tab pos="914400" algn="l"/>
              </a:tabLst>
            </a:pPr>
            <a:endParaRPr lang="es-ES" dirty="0">
              <a:effectLst/>
              <a:ea typeface="Times New Roman" panose="02020603050405020304" pitchFamily="18" charset="0"/>
            </a:endParaRPr>
          </a:p>
          <a:p>
            <a:pPr marL="742950" lvl="1" indent="-285750" algn="just"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s-ES" dirty="0">
                <a:effectLst/>
                <a:ea typeface="Times New Roman" panose="02020603050405020304" pitchFamily="18" charset="0"/>
              </a:rPr>
              <a:t>Matizaciones: si uno de los 2 competidores, como táctica de combate, va siempre hacia fuera de forma repetitiva e intencionada una vez establecido el </a:t>
            </a:r>
            <a:r>
              <a:rPr lang="es-ES" dirty="0" err="1">
                <a:effectLst/>
                <a:ea typeface="Times New Roman" panose="02020603050405020304" pitchFamily="18" charset="0"/>
              </a:rPr>
              <a:t>kumikata</a:t>
            </a:r>
            <a:r>
              <a:rPr lang="es-ES" dirty="0">
                <a:effectLst/>
                <a:ea typeface="Times New Roman" panose="02020603050405020304" pitchFamily="18" charset="0"/>
              </a:rPr>
              <a:t>, se debería de penalizar con </a:t>
            </a:r>
            <a:r>
              <a:rPr lang="es-ES" dirty="0" err="1">
                <a:effectLst/>
                <a:ea typeface="Times New Roman" panose="02020603050405020304" pitchFamily="18" charset="0"/>
              </a:rPr>
              <a:t>shido</a:t>
            </a:r>
            <a:r>
              <a:rPr lang="es-ES" dirty="0">
                <a:effectLst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3DAE305-B0FA-964A-4375-12C86A78EF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639" y="0"/>
            <a:ext cx="8413314" cy="119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603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87CD4-BA75-0EC4-E93B-075785B60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D6F0DAE-C410-F83F-E46A-FAFF5E947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BFC4C64-977D-AC9E-8124-F1ECC9FD13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E66C8C7-524C-1A88-CB80-AA408B515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24" y="1198416"/>
            <a:ext cx="3227424" cy="4461163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rgbClr val="FFFFFF"/>
                </a:solidFill>
              </a:rPr>
              <a:t>Cambio del tipo de sanción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62320E32-9B23-C025-9FCA-B12C50A5C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BB8063-37ED-0E9E-0087-6625407E6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4224" y="1294581"/>
            <a:ext cx="7271420" cy="4620796"/>
          </a:xfrm>
        </p:spPr>
        <p:txBody>
          <a:bodyPr anchor="ctr">
            <a:normAutofit lnSpcReduction="10000"/>
          </a:bodyPr>
          <a:lstStyle/>
          <a:p>
            <a:r>
              <a:rPr lang="es-ES" sz="2400" u="sng" dirty="0" err="1"/>
              <a:t>Kansetsu</a:t>
            </a:r>
            <a:r>
              <a:rPr lang="es-ES" sz="2400" u="sng" dirty="0"/>
              <a:t> y </a:t>
            </a:r>
            <a:r>
              <a:rPr lang="es-ES" sz="2400" u="sng" dirty="0" err="1"/>
              <a:t>shime</a:t>
            </a:r>
            <a:r>
              <a:rPr lang="es-ES" sz="2400" u="sng" dirty="0"/>
              <a:t> </a:t>
            </a:r>
            <a:r>
              <a:rPr lang="es-ES" sz="2400" u="sng" dirty="0" err="1"/>
              <a:t>waza</a:t>
            </a:r>
            <a:r>
              <a:rPr lang="es-ES" sz="2400" u="sng" dirty="0"/>
              <a:t> desde </a:t>
            </a:r>
            <a:r>
              <a:rPr lang="es-ES" sz="2400" u="sng" dirty="0" err="1"/>
              <a:t>Tachi</a:t>
            </a:r>
            <a:r>
              <a:rPr lang="es-ES" sz="2400" u="sng" dirty="0"/>
              <a:t> </a:t>
            </a:r>
            <a:r>
              <a:rPr lang="es-ES" sz="2400" u="sng" dirty="0" err="1"/>
              <a:t>waza</a:t>
            </a:r>
            <a:r>
              <a:rPr lang="es-ES" sz="2400" dirty="0"/>
              <a:t>:</a:t>
            </a:r>
          </a:p>
          <a:p>
            <a:pPr marL="0" indent="0">
              <a:buNone/>
            </a:pPr>
            <a:endParaRPr lang="es-ES" sz="2400" dirty="0"/>
          </a:p>
          <a:p>
            <a:pPr marL="742950" lvl="1" indent="-285750" algn="just"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s-ES" dirty="0">
                <a:effectLst/>
                <a:ea typeface="Times New Roman" panose="02020603050405020304" pitchFamily="18" charset="0"/>
              </a:rPr>
              <a:t>No cambia el que si en </a:t>
            </a:r>
            <a:r>
              <a:rPr lang="es-ES" dirty="0" err="1">
                <a:effectLst/>
                <a:ea typeface="Times New Roman" panose="02020603050405020304" pitchFamily="18" charset="0"/>
              </a:rPr>
              <a:t>Tachi-waza</a:t>
            </a:r>
            <a:r>
              <a:rPr lang="es-ES" dirty="0">
                <a:effectLst/>
                <a:ea typeface="Times New Roman" panose="02020603050405020304" pitchFamily="18" charset="0"/>
              </a:rPr>
              <a:t> se hace o intenta hacer una técnica de </a:t>
            </a:r>
            <a:r>
              <a:rPr lang="es-ES" dirty="0" err="1">
                <a:effectLst/>
                <a:ea typeface="Times New Roman" panose="02020603050405020304" pitchFamily="18" charset="0"/>
              </a:rPr>
              <a:t>shime-waza</a:t>
            </a:r>
            <a:r>
              <a:rPr lang="es-ES" dirty="0">
                <a:effectLst/>
                <a:ea typeface="Times New Roman" panose="02020603050405020304" pitchFamily="18" charset="0"/>
              </a:rPr>
              <a:t> o </a:t>
            </a:r>
            <a:r>
              <a:rPr lang="es-ES" dirty="0" err="1">
                <a:effectLst/>
                <a:ea typeface="Times New Roman" panose="02020603050405020304" pitchFamily="18" charset="0"/>
              </a:rPr>
              <a:t>kansetsu-waza</a:t>
            </a:r>
            <a:r>
              <a:rPr lang="es-ES" dirty="0">
                <a:effectLst/>
                <a:ea typeface="Times New Roman" panose="02020603050405020304" pitchFamily="18" charset="0"/>
              </a:rPr>
              <a:t> sin una técnica de proyección se penaliza con </a:t>
            </a:r>
            <a:r>
              <a:rPr lang="es-ES" dirty="0" err="1">
                <a:effectLst/>
                <a:ea typeface="Times New Roman" panose="02020603050405020304" pitchFamily="18" charset="0"/>
              </a:rPr>
              <a:t>shido</a:t>
            </a:r>
            <a:r>
              <a:rPr lang="es-ES" dirty="0">
                <a:effectLst/>
                <a:ea typeface="Times New Roman" panose="02020603050405020304" pitchFamily="18" charset="0"/>
              </a:rPr>
              <a:t>.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es-ES" dirty="0">
              <a:effectLst/>
              <a:ea typeface="Times New Roman" panose="02020603050405020304" pitchFamily="18" charset="0"/>
            </a:endParaRPr>
          </a:p>
          <a:p>
            <a:pPr marL="742950" lvl="1" indent="-285750" algn="just"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s-ES" dirty="0">
                <a:effectLst/>
                <a:ea typeface="Times New Roman" panose="02020603050405020304" pitchFamily="18" charset="0"/>
              </a:rPr>
              <a:t>Si se hace con una técnica de proyección con bajo riesgo de lesión donde </a:t>
            </a:r>
            <a:r>
              <a:rPr lang="es-ES" dirty="0" err="1">
                <a:effectLst/>
                <a:ea typeface="Times New Roman" panose="02020603050405020304" pitchFamily="18" charset="0"/>
              </a:rPr>
              <a:t>uke</a:t>
            </a:r>
            <a:r>
              <a:rPr lang="es-ES" dirty="0">
                <a:effectLst/>
                <a:ea typeface="Times New Roman" panose="02020603050405020304" pitchFamily="18" charset="0"/>
              </a:rPr>
              <a:t> tiene posibilidad de escapar -&gt; </a:t>
            </a:r>
            <a:r>
              <a:rPr lang="es-ES">
                <a:effectLst/>
                <a:ea typeface="Times New Roman" panose="02020603050405020304" pitchFamily="18" charset="0"/>
              </a:rPr>
              <a:t>shido</a:t>
            </a:r>
            <a:endParaRPr lang="es-ES" dirty="0">
              <a:effectLst/>
              <a:ea typeface="Times New Roman" panose="02020603050405020304" pitchFamily="18" charset="0"/>
            </a:endParaRPr>
          </a:p>
          <a:p>
            <a:pPr marL="457200" lvl="1" indent="0" algn="just">
              <a:buNone/>
              <a:tabLst>
                <a:tab pos="914400" algn="l"/>
              </a:tabLst>
            </a:pPr>
            <a:endParaRPr lang="es-ES" dirty="0">
              <a:effectLst/>
              <a:ea typeface="Times New Roman" panose="02020603050405020304" pitchFamily="18" charset="0"/>
            </a:endParaRPr>
          </a:p>
          <a:p>
            <a:pPr marL="742950" lvl="1" indent="-285750" algn="just"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s-ES" dirty="0">
                <a:effectLst/>
                <a:ea typeface="Times New Roman" panose="02020603050405020304" pitchFamily="18" charset="0"/>
              </a:rPr>
              <a:t>Lo mismo, pero con alto riesgo de lesión donde </a:t>
            </a:r>
            <a:r>
              <a:rPr lang="es-ES" dirty="0" err="1">
                <a:effectLst/>
                <a:ea typeface="Times New Roman" panose="02020603050405020304" pitchFamily="18" charset="0"/>
              </a:rPr>
              <a:t>uke</a:t>
            </a:r>
            <a:r>
              <a:rPr lang="es-ES" dirty="0">
                <a:effectLst/>
                <a:ea typeface="Times New Roman" panose="02020603050405020304" pitchFamily="18" charset="0"/>
              </a:rPr>
              <a:t> no tiene posibilidad de escapar -&gt; HSK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FF241DF-2C84-74AF-99CC-60A19DD7D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639" y="0"/>
            <a:ext cx="8413314" cy="119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760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D46AAA-8017-19B1-521B-E8DF73045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EDBC4DA-2C36-C32C-07AD-826DBE563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5C8E660-42F0-2A23-F65C-3FC87516B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B7237D9-A822-3F2A-E028-BC8596689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24" y="1198416"/>
            <a:ext cx="3227424" cy="4461163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rgbClr val="FFFFFF"/>
                </a:solidFill>
              </a:rPr>
              <a:t>Cambio del tipo de sanción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EF4EEB6E-AB1D-5F70-8B00-AC15B4742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E2AE84-300B-FF3B-77E8-2A18C901B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6952" y="1198416"/>
            <a:ext cx="7055555" cy="4694384"/>
          </a:xfrm>
        </p:spPr>
        <p:txBody>
          <a:bodyPr anchor="ctr">
            <a:normAutofit/>
          </a:bodyPr>
          <a:lstStyle/>
          <a:p>
            <a:r>
              <a:rPr lang="es-ES" u="sng" dirty="0">
                <a:cs typeface="Times New Roman" panose="02020603050405020304" pitchFamily="18" charset="0"/>
              </a:rPr>
              <a:t>Kata </a:t>
            </a:r>
            <a:r>
              <a:rPr lang="es-ES" u="sng" dirty="0" err="1">
                <a:cs typeface="Times New Roman" panose="02020603050405020304" pitchFamily="18" charset="0"/>
              </a:rPr>
              <a:t>sankaku</a:t>
            </a:r>
            <a:r>
              <a:rPr lang="es-ES" u="sng" dirty="0">
                <a:cs typeface="Times New Roman" panose="02020603050405020304" pitchFamily="18" charset="0"/>
              </a:rPr>
              <a:t>:</a:t>
            </a:r>
          </a:p>
          <a:p>
            <a:pPr lvl="1"/>
            <a:r>
              <a:rPr lang="es-ES" sz="2800" dirty="0">
                <a:cs typeface="Times New Roman" panose="02020603050405020304" pitchFamily="18" charset="0"/>
              </a:rPr>
              <a:t>kata </a:t>
            </a:r>
            <a:r>
              <a:rPr lang="es-ES" sz="2800" dirty="0" err="1">
                <a:cs typeface="Times New Roman" panose="02020603050405020304" pitchFamily="18" charset="0"/>
              </a:rPr>
              <a:t>Sankaku</a:t>
            </a:r>
            <a:r>
              <a:rPr lang="es-ES" sz="2800" dirty="0">
                <a:cs typeface="Times New Roman" panose="02020603050405020304" pitchFamily="18" charset="0"/>
              </a:rPr>
              <a:t> desde </a:t>
            </a:r>
            <a:r>
              <a:rPr lang="es-ES" sz="2800" dirty="0" err="1">
                <a:cs typeface="Times New Roman" panose="02020603050405020304" pitchFamily="18" charset="0"/>
              </a:rPr>
              <a:t>tachi</a:t>
            </a:r>
            <a:r>
              <a:rPr lang="es-ES" sz="2800" dirty="0"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cs typeface="Times New Roman" panose="02020603050405020304" pitchFamily="18" charset="0"/>
              </a:rPr>
              <a:t>waza</a:t>
            </a:r>
            <a:r>
              <a:rPr lang="es-ES" sz="2800" dirty="0">
                <a:cs typeface="Times New Roman" panose="02020603050405020304" pitchFamily="18" charset="0"/>
              </a:rPr>
              <a:t>, si hay riesgo HSK si no hay riesgo </a:t>
            </a:r>
            <a:r>
              <a:rPr lang="es-ES" sz="2800" dirty="0" err="1">
                <a:cs typeface="Times New Roman" panose="02020603050405020304" pitchFamily="18" charset="0"/>
              </a:rPr>
              <a:t>Shido</a:t>
            </a:r>
            <a:r>
              <a:rPr lang="es-ES" sz="2800" dirty="0">
                <a:cs typeface="Times New Roman" panose="02020603050405020304" pitchFamily="18" charset="0"/>
              </a:rPr>
              <a:t>.</a:t>
            </a:r>
          </a:p>
          <a:p>
            <a:r>
              <a:rPr lang="es-ES" u="sng" dirty="0">
                <a:cs typeface="Times New Roman" panose="02020603050405020304" pitchFamily="18" charset="0"/>
              </a:rPr>
              <a:t>Agarre del oso:</a:t>
            </a:r>
          </a:p>
          <a:p>
            <a:pPr lvl="1" algn="just"/>
            <a:r>
              <a:rPr lang="es-ES" sz="2800" dirty="0">
                <a:cs typeface="Times New Roman" panose="02020603050405020304" pitchFamily="18" charset="0"/>
              </a:rPr>
              <a:t>Con agarre previo todo agarre está permitido.</a:t>
            </a:r>
          </a:p>
          <a:p>
            <a:pPr lvl="1" algn="just"/>
            <a:r>
              <a:rPr lang="es-ES" sz="2800" dirty="0">
                <a:cs typeface="Times New Roman" panose="02020603050405020304" pitchFamily="18" charset="0"/>
              </a:rPr>
              <a:t>Si </a:t>
            </a:r>
            <a:r>
              <a:rPr lang="es-ES" sz="2800" b="1" u="sng" dirty="0">
                <a:cs typeface="Times New Roman" panose="02020603050405020304" pitchFamily="18" charset="0"/>
              </a:rPr>
              <a:t>no</a:t>
            </a:r>
            <a:r>
              <a:rPr lang="es-ES" sz="2800" dirty="0">
                <a:cs typeface="Times New Roman" panose="02020603050405020304" pitchFamily="18" charset="0"/>
              </a:rPr>
              <a:t> hay agarre previo y agarrándose con las manos entre ellas cerrando el círculo, se penaliza con </a:t>
            </a:r>
            <a:r>
              <a:rPr lang="es-ES" sz="2800" dirty="0" err="1">
                <a:cs typeface="Times New Roman" panose="02020603050405020304" pitchFamily="18" charset="0"/>
              </a:rPr>
              <a:t>shido</a:t>
            </a:r>
            <a:r>
              <a:rPr lang="es-ES" sz="2800" dirty="0"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F3A667C-0FA2-394B-AC68-087A4B6E0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639" y="0"/>
            <a:ext cx="8413314" cy="119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434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D75B7-AB99-BFA5-4B79-CEAD2FA33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4C3E7C1-72A1-2CB0-A051-50A6A4AC6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D45AB7C-C0A3-6C40-A759-F104F61D0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D997054-BBCD-D512-2055-87C17D867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24" y="1198416"/>
            <a:ext cx="3227424" cy="4461163"/>
          </a:xfrm>
        </p:spPr>
        <p:txBody>
          <a:bodyPr>
            <a:normAutofit/>
          </a:bodyPr>
          <a:lstStyle/>
          <a:p>
            <a:r>
              <a:rPr lang="es-ES" b="1" dirty="0" err="1">
                <a:solidFill>
                  <a:srgbClr val="FFFFFF"/>
                </a:solidFill>
              </a:rPr>
              <a:t>Kuzure</a:t>
            </a:r>
            <a:r>
              <a:rPr lang="es-ES" b="1" dirty="0">
                <a:solidFill>
                  <a:srgbClr val="FFFFFF"/>
                </a:solidFill>
              </a:rPr>
              <a:t> </a:t>
            </a:r>
            <a:r>
              <a:rPr lang="es-ES" b="1" dirty="0" err="1">
                <a:solidFill>
                  <a:srgbClr val="FFFFFF"/>
                </a:solidFill>
              </a:rPr>
              <a:t>Kami</a:t>
            </a:r>
            <a:r>
              <a:rPr lang="es-ES" b="1" dirty="0">
                <a:solidFill>
                  <a:srgbClr val="FFFFFF"/>
                </a:solidFill>
              </a:rPr>
              <a:t> </a:t>
            </a:r>
            <a:r>
              <a:rPr lang="es-ES" b="1" dirty="0" err="1">
                <a:solidFill>
                  <a:srgbClr val="FFFFFF"/>
                </a:solidFill>
              </a:rPr>
              <a:t>Shiho</a:t>
            </a:r>
            <a:r>
              <a:rPr lang="es-ES" b="1" dirty="0">
                <a:solidFill>
                  <a:srgbClr val="FFFFFF"/>
                </a:solidFill>
              </a:rPr>
              <a:t> </a:t>
            </a:r>
            <a:r>
              <a:rPr lang="es-ES" b="1" dirty="0" err="1">
                <a:solidFill>
                  <a:srgbClr val="FFFFFF"/>
                </a:solidFill>
              </a:rPr>
              <a:t>gatame</a:t>
            </a:r>
            <a:endParaRPr lang="es-ES" b="1" dirty="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30B0954B-9B10-6489-9993-EAFAE5221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C048323-24E7-EB63-EC83-4FDFBB735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4224" y="1450859"/>
            <a:ext cx="7557852" cy="2821631"/>
          </a:xfrm>
        </p:spPr>
        <p:txBody>
          <a:bodyPr anchor="ctr">
            <a:normAutofit fontScale="92500" lnSpcReduction="10000"/>
          </a:bodyPr>
          <a:lstStyle/>
          <a:p>
            <a:pPr marL="742950" lvl="1" indent="-285750" algn="just"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s-ES" sz="28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Las caderas no tienen por qué estar encima de </a:t>
            </a:r>
            <a:r>
              <a:rPr lang="es-ES" sz="28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uke</a:t>
            </a:r>
            <a:r>
              <a:rPr lang="es-ES" sz="28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 ni totalmente giradas, pero siempre debe haber 2 puntos de control, </a:t>
            </a:r>
            <a:r>
              <a:rPr lang="es-ES" sz="28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sankaku+brazo</a:t>
            </a:r>
            <a:r>
              <a:rPr lang="es-ES" sz="28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, </a:t>
            </a:r>
            <a:r>
              <a:rPr lang="es-ES" sz="28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sankaku+pierna</a:t>
            </a:r>
            <a:r>
              <a:rPr lang="es-ES" sz="28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, etc.</a:t>
            </a:r>
          </a:p>
          <a:p>
            <a:pPr marL="457200" lvl="1" indent="0" algn="just">
              <a:buNone/>
              <a:tabLst>
                <a:tab pos="914400" algn="l"/>
              </a:tabLst>
            </a:pPr>
            <a:endParaRPr lang="es-ES" sz="2800" dirty="0"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pPr marL="742950" lvl="1" indent="-285750" algn="just"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s-ES" sz="28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Si sólo existe un único control con las piernas y el cuerpo de </a:t>
            </a:r>
            <a:r>
              <a:rPr lang="es-ES" sz="28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tori</a:t>
            </a:r>
            <a:r>
              <a:rPr lang="es-ES" sz="28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 hacia abajo con los brazos en cruz sobre el tatami no es </a:t>
            </a:r>
            <a:r>
              <a:rPr lang="es-ES" sz="28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osaekomi</a:t>
            </a:r>
            <a:r>
              <a:rPr lang="es-ES" sz="28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F5CDD3F-9A2C-B782-E587-9C5DA6EC5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667" y="4272490"/>
            <a:ext cx="4151409" cy="233435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7167EE9-BC4E-4202-7EC5-D3F2E5272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639" y="0"/>
            <a:ext cx="8413314" cy="119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35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73759-A1A1-C720-9402-80D88858C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A3AD11D-FA09-4380-AC1B-D8C0FC420B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90DE4F-D294-BF86-E286-88FB5F2EA8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6BADF3-B1A8-0E0C-17CD-3861304D3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436192E-FC1C-3F58-BA1A-3BCCA003BB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82D28A2-3E76-A067-D02A-FD6EC469FD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5031" y="1675961"/>
            <a:ext cx="5561938" cy="2513516"/>
          </a:xfrm>
        </p:spPr>
        <p:txBody>
          <a:bodyPr>
            <a:normAutofit/>
          </a:bodyPr>
          <a:lstStyle/>
          <a:p>
            <a:r>
              <a:rPr lang="es-ES" sz="5600" dirty="0"/>
              <a:t>Últimas matizaciones a la norma</a:t>
            </a: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5ACB3F18-25B9-4515-3E27-F2D3B683C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119D2C1-22A3-D13E-AFE9-2D73DE46C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65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6AA42-C6DF-8BF4-FDB8-EE917A855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C8C9A8-3B32-DE31-1B92-555AE9071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rgbClr val="FFFFFF"/>
                </a:solidFill>
              </a:rPr>
              <a:t>Yuko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AA095B-F494-4892-603A-143FA0FF1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1153572"/>
            <a:ext cx="6906491" cy="5190784"/>
          </a:xfrm>
        </p:spPr>
        <p:txBody>
          <a:bodyPr anchor="ctr">
            <a:normAutofit/>
          </a:bodyPr>
          <a:lstStyle/>
          <a:p>
            <a:pPr algn="just"/>
            <a:r>
              <a:rPr lang="es-ES" sz="2600" dirty="0"/>
              <a:t>Excepto caer absolutamente sobre el estómago o con las dos rodillas apoyadas, como primer impacto, todo lo demás será Yuko. </a:t>
            </a:r>
          </a:p>
          <a:p>
            <a:r>
              <a:rPr lang="es-ES" sz="2600" dirty="0"/>
              <a:t>1º a 90º grados Yuko. (más de 90º </a:t>
            </a:r>
            <a:r>
              <a:rPr lang="es-ES" sz="2600" dirty="0" err="1"/>
              <a:t>wazari</a:t>
            </a:r>
            <a:r>
              <a:rPr lang="es-ES" sz="2600" dirty="0"/>
              <a:t>).</a:t>
            </a:r>
          </a:p>
          <a:p>
            <a:pPr algn="just"/>
            <a:r>
              <a:rPr lang="es-ES" sz="2600" dirty="0"/>
              <a:t>Caer de culo, da igual 1 o 2 nalgas con o sin mano será Yuko. Cuando </a:t>
            </a:r>
            <a:r>
              <a:rPr lang="es-ES" sz="2600" dirty="0" err="1"/>
              <a:t>uke</a:t>
            </a:r>
            <a:r>
              <a:rPr lang="es-ES" sz="2600" dirty="0"/>
              <a:t> caiga con la espalda exageradamente inclinada hacia delante no se considerará puntuación.</a:t>
            </a:r>
          </a:p>
          <a:p>
            <a:r>
              <a:rPr lang="es-ES" sz="2600" dirty="0"/>
              <a:t>Impacto sobre el lateral del hombro </a:t>
            </a:r>
            <a:r>
              <a:rPr lang="es-ES" sz="2600" dirty="0">
                <a:sym typeface="Wingdings" panose="05000000000000000000" pitchFamily="2" charset="2"/>
              </a:rPr>
              <a:t></a:t>
            </a:r>
            <a:r>
              <a:rPr lang="es-ES" sz="2600" dirty="0"/>
              <a:t> Yuko.</a:t>
            </a:r>
          </a:p>
          <a:p>
            <a:pPr algn="just"/>
            <a:r>
              <a:rPr lang="es-ES" sz="2600" dirty="0"/>
              <a:t>Aterrizar sobre la parte posterior del hombro o sobre el cuello, también será </a:t>
            </a:r>
            <a:r>
              <a:rPr lang="es-ES" sz="2600" dirty="0" err="1"/>
              <a:t>yuko</a:t>
            </a:r>
            <a:endParaRPr lang="es-ES" sz="26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9C09D87-4A57-8B28-C6FE-11D870BA2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639" y="0"/>
            <a:ext cx="8413314" cy="119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9346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861</TotalTime>
  <Words>937</Words>
  <Application>Microsoft Office PowerPoint</Application>
  <PresentationFormat>Panorámica</PresentationFormat>
  <Paragraphs>79</Paragraphs>
  <Slides>28</Slides>
  <Notes>0</Notes>
  <HiddenSlides>0</HiddenSlides>
  <MMClips>5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7" baseType="lpstr">
      <vt:lpstr>Aptos</vt:lpstr>
      <vt:lpstr>Aptos (Cuerpo)</vt:lpstr>
      <vt:lpstr>Aptos Display</vt:lpstr>
      <vt:lpstr>Arial</vt:lpstr>
      <vt:lpstr>Century Gothic</vt:lpstr>
      <vt:lpstr>Courier New</vt:lpstr>
      <vt:lpstr>Times New Roman</vt:lpstr>
      <vt:lpstr>Wingdings</vt:lpstr>
      <vt:lpstr>Tema de Office</vt:lpstr>
      <vt:lpstr>Seminario Nacional de Arbitraje 2026</vt:lpstr>
      <vt:lpstr>Presentación</vt:lpstr>
      <vt:lpstr>Situaciones ahora permitidas</vt:lpstr>
      <vt:lpstr>Situaciones ahora permitidas</vt:lpstr>
      <vt:lpstr>Cambio del tipo de sanción</vt:lpstr>
      <vt:lpstr>Cambio del tipo de sanción</vt:lpstr>
      <vt:lpstr>Kuzure Kami Shiho gatame</vt:lpstr>
      <vt:lpstr>Últimas matizaciones a la norma</vt:lpstr>
      <vt:lpstr>Yuko</vt:lpstr>
      <vt:lpstr>Yuko</vt:lpstr>
      <vt:lpstr>Yuko</vt:lpstr>
      <vt:lpstr>Presentación de PowerPoint</vt:lpstr>
      <vt:lpstr>No Yuko</vt:lpstr>
      <vt:lpstr>No Yuko</vt:lpstr>
      <vt:lpstr>No Yuko</vt:lpstr>
      <vt:lpstr>Presentación de PowerPoint</vt:lpstr>
      <vt:lpstr>Shido</vt:lpstr>
      <vt:lpstr>Presentación de PowerPoint</vt:lpstr>
      <vt:lpstr>Shido</vt:lpstr>
      <vt:lpstr>Rotura de agarres</vt:lpstr>
      <vt:lpstr>No Shido</vt:lpstr>
      <vt:lpstr>Presentación de PowerPoint</vt:lpstr>
      <vt:lpstr>Médico</vt:lpstr>
      <vt:lpstr>No combatividad</vt:lpstr>
      <vt:lpstr>Cuello y columna. Ushiro Sankaku</vt:lpstr>
      <vt:lpstr>Permitido</vt:lpstr>
      <vt:lpstr>Presentación de PowerPoint</vt:lpstr>
      <vt:lpstr>Dudas y preguntas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Oscar Dominguez</dc:creator>
  <cp:lastModifiedBy>Oscar Dominguez</cp:lastModifiedBy>
  <cp:revision>7</cp:revision>
  <dcterms:created xsi:type="dcterms:W3CDTF">2025-12-26T23:10:17Z</dcterms:created>
  <dcterms:modified xsi:type="dcterms:W3CDTF">2026-02-21T11:41:30Z</dcterms:modified>
</cp:coreProperties>
</file>